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6" r:id="rId5"/>
    <p:sldMasterId id="2147483668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7" r:id="rId14"/>
    <p:sldId id="297" r:id="rId15"/>
    <p:sldId id="296" r:id="rId16"/>
    <p:sldId id="268" r:id="rId17"/>
    <p:sldId id="269" r:id="rId18"/>
    <p:sldId id="270" r:id="rId19"/>
    <p:sldId id="271" r:id="rId20"/>
    <p:sldId id="272" r:id="rId21"/>
    <p:sldId id="273" r:id="rId22"/>
    <p:sldId id="290" r:id="rId23"/>
    <p:sldId id="274" r:id="rId24"/>
    <p:sldId id="275" r:id="rId25"/>
    <p:sldId id="276" r:id="rId26"/>
    <p:sldId id="277" r:id="rId27"/>
    <p:sldId id="287" r:id="rId28"/>
    <p:sldId id="278" r:id="rId29"/>
    <p:sldId id="286" r:id="rId30"/>
    <p:sldId id="280" r:id="rId31"/>
    <p:sldId id="281" r:id="rId32"/>
    <p:sldId id="283" r:id="rId33"/>
    <p:sldId id="284" r:id="rId34"/>
    <p:sldId id="285" r:id="rId35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780" y="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71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989233" y="9259933"/>
            <a:ext cx="9142095" cy="1027430"/>
          </a:xfrm>
          <a:custGeom>
            <a:avLst/>
            <a:gdLst/>
            <a:ahLst/>
            <a:cxnLst/>
            <a:rect l="l" t="t" r="r" b="b"/>
            <a:pathLst>
              <a:path w="9142094" h="1027429">
                <a:moveTo>
                  <a:pt x="1070006" y="0"/>
                </a:moveTo>
                <a:lnTo>
                  <a:pt x="9142009" y="0"/>
                </a:lnTo>
                <a:lnTo>
                  <a:pt x="8062777" y="1027066"/>
                </a:lnTo>
                <a:lnTo>
                  <a:pt x="0" y="1027066"/>
                </a:lnTo>
                <a:lnTo>
                  <a:pt x="1070006" y="0"/>
                </a:lnTo>
                <a:close/>
              </a:path>
            </a:pathLst>
          </a:custGeom>
          <a:solidFill>
            <a:srgbClr val="B90C2E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59730"/>
            <a:ext cx="17757430" cy="52726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0491437" y="9259933"/>
            <a:ext cx="7797165" cy="1027430"/>
          </a:xfrm>
          <a:custGeom>
            <a:avLst/>
            <a:gdLst/>
            <a:ahLst/>
            <a:cxnLst/>
            <a:rect l="l" t="t" r="r" b="b"/>
            <a:pathLst>
              <a:path w="7797165" h="1027429">
                <a:moveTo>
                  <a:pt x="1070005" y="0"/>
                </a:moveTo>
                <a:lnTo>
                  <a:pt x="7796563" y="0"/>
                </a:lnTo>
                <a:lnTo>
                  <a:pt x="7796563" y="1027066"/>
                </a:lnTo>
                <a:lnTo>
                  <a:pt x="0" y="1027066"/>
                </a:lnTo>
                <a:lnTo>
                  <a:pt x="1070005" y="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396771" y="9537618"/>
            <a:ext cx="638174" cy="5619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16000" y="638239"/>
            <a:ext cx="8897620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6F041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800" b="1" i="0">
                <a:solidFill>
                  <a:srgbClr val="F7FAF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89233" y="9259931"/>
            <a:ext cx="9142095" cy="1027430"/>
          </a:xfrm>
          <a:custGeom>
            <a:avLst/>
            <a:gdLst/>
            <a:ahLst/>
            <a:cxnLst/>
            <a:rect l="l" t="t" r="r" b="b"/>
            <a:pathLst>
              <a:path w="9142094" h="1027429">
                <a:moveTo>
                  <a:pt x="1070007" y="0"/>
                </a:moveTo>
                <a:lnTo>
                  <a:pt x="9142010" y="0"/>
                </a:lnTo>
                <a:lnTo>
                  <a:pt x="8062777" y="1027067"/>
                </a:lnTo>
                <a:lnTo>
                  <a:pt x="0" y="1027067"/>
                </a:lnTo>
                <a:lnTo>
                  <a:pt x="1070007" y="0"/>
                </a:lnTo>
                <a:close/>
              </a:path>
            </a:pathLst>
          </a:custGeom>
          <a:solidFill>
            <a:srgbClr val="B90C2E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59728"/>
            <a:ext cx="17757430" cy="52727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0491435" y="9259931"/>
            <a:ext cx="7797165" cy="1027430"/>
          </a:xfrm>
          <a:custGeom>
            <a:avLst/>
            <a:gdLst/>
            <a:ahLst/>
            <a:cxnLst/>
            <a:rect l="l" t="t" r="r" b="b"/>
            <a:pathLst>
              <a:path w="7797165" h="1027429">
                <a:moveTo>
                  <a:pt x="1070007" y="0"/>
                </a:moveTo>
                <a:lnTo>
                  <a:pt x="7796564" y="0"/>
                </a:lnTo>
                <a:lnTo>
                  <a:pt x="7796564" y="1027067"/>
                </a:lnTo>
                <a:lnTo>
                  <a:pt x="0" y="1027067"/>
                </a:lnTo>
                <a:lnTo>
                  <a:pt x="1070007" y="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396771" y="9537617"/>
            <a:ext cx="638174" cy="5619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6F041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7800" b="1" i="0">
                <a:solidFill>
                  <a:srgbClr val="F7FAF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89233" y="9259932"/>
            <a:ext cx="9142095" cy="1027430"/>
          </a:xfrm>
          <a:custGeom>
            <a:avLst/>
            <a:gdLst/>
            <a:ahLst/>
            <a:cxnLst/>
            <a:rect l="l" t="t" r="r" b="b"/>
            <a:pathLst>
              <a:path w="9142094" h="1027429">
                <a:moveTo>
                  <a:pt x="1070006" y="0"/>
                </a:moveTo>
                <a:lnTo>
                  <a:pt x="9142009" y="0"/>
                </a:lnTo>
                <a:lnTo>
                  <a:pt x="8062777" y="1027067"/>
                </a:lnTo>
                <a:lnTo>
                  <a:pt x="0" y="1027067"/>
                </a:lnTo>
                <a:lnTo>
                  <a:pt x="1070006" y="0"/>
                </a:lnTo>
                <a:close/>
              </a:path>
            </a:pathLst>
          </a:custGeom>
          <a:solidFill>
            <a:srgbClr val="B90C2E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59731"/>
            <a:ext cx="17757430" cy="52726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0491436" y="9259932"/>
            <a:ext cx="7797165" cy="1027430"/>
          </a:xfrm>
          <a:custGeom>
            <a:avLst/>
            <a:gdLst/>
            <a:ahLst/>
            <a:cxnLst/>
            <a:rect l="l" t="t" r="r" b="b"/>
            <a:pathLst>
              <a:path w="7797165" h="1027429">
                <a:moveTo>
                  <a:pt x="1070006" y="0"/>
                </a:moveTo>
                <a:lnTo>
                  <a:pt x="7796563" y="0"/>
                </a:lnTo>
                <a:lnTo>
                  <a:pt x="7796563" y="1027067"/>
                </a:lnTo>
                <a:lnTo>
                  <a:pt x="0" y="1027067"/>
                </a:lnTo>
                <a:lnTo>
                  <a:pt x="1070006" y="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6111240" cy="1028700"/>
          </a:xfrm>
          <a:custGeom>
            <a:avLst/>
            <a:gdLst/>
            <a:ahLst/>
            <a:cxnLst/>
            <a:rect l="l" t="t" r="r" b="b"/>
            <a:pathLst>
              <a:path w="6111240" h="1028700">
                <a:moveTo>
                  <a:pt x="0" y="0"/>
                </a:moveTo>
                <a:lnTo>
                  <a:pt x="6110839" y="0"/>
                </a:lnTo>
                <a:lnTo>
                  <a:pt x="5033196" y="1025554"/>
                </a:lnTo>
                <a:lnTo>
                  <a:pt x="4731408" y="1028621"/>
                </a:lnTo>
                <a:lnTo>
                  <a:pt x="0" y="1028621"/>
                </a:lnTo>
                <a:lnTo>
                  <a:pt x="0" y="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22350" y="0"/>
            <a:ext cx="15865648" cy="519182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0" y="0"/>
            <a:ext cx="6877684" cy="1028700"/>
          </a:xfrm>
          <a:custGeom>
            <a:avLst/>
            <a:gdLst/>
            <a:ahLst/>
            <a:cxnLst/>
            <a:rect l="l" t="t" r="r" b="b"/>
            <a:pathLst>
              <a:path w="6877684" h="1028700">
                <a:moveTo>
                  <a:pt x="0" y="0"/>
                </a:moveTo>
                <a:lnTo>
                  <a:pt x="6877289" y="0"/>
                </a:lnTo>
                <a:lnTo>
                  <a:pt x="5799646" y="1025554"/>
                </a:lnTo>
                <a:lnTo>
                  <a:pt x="5497858" y="1028621"/>
                </a:lnTo>
                <a:lnTo>
                  <a:pt x="0" y="1028621"/>
                </a:lnTo>
                <a:lnTo>
                  <a:pt x="0" y="0"/>
                </a:lnTo>
                <a:close/>
              </a:path>
            </a:pathLst>
          </a:custGeom>
          <a:solidFill>
            <a:srgbClr val="B90C2E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596813" y="3648744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6F041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94081" y="3723002"/>
            <a:ext cx="6047740" cy="5413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17171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71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989233" y="9259931"/>
            <a:ext cx="9142095" cy="1027430"/>
          </a:xfrm>
          <a:custGeom>
            <a:avLst/>
            <a:gdLst/>
            <a:ahLst/>
            <a:cxnLst/>
            <a:rect l="l" t="t" r="r" b="b"/>
            <a:pathLst>
              <a:path w="9142094" h="1027429">
                <a:moveTo>
                  <a:pt x="1070007" y="0"/>
                </a:moveTo>
                <a:lnTo>
                  <a:pt x="9142010" y="0"/>
                </a:lnTo>
                <a:lnTo>
                  <a:pt x="8062777" y="1027067"/>
                </a:lnTo>
                <a:lnTo>
                  <a:pt x="0" y="1027067"/>
                </a:lnTo>
                <a:lnTo>
                  <a:pt x="1070007" y="0"/>
                </a:lnTo>
                <a:close/>
              </a:path>
            </a:pathLst>
          </a:custGeom>
          <a:solidFill>
            <a:srgbClr val="B90C2E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59728"/>
            <a:ext cx="17757430" cy="52727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0491435" y="9259931"/>
            <a:ext cx="7797165" cy="1027430"/>
          </a:xfrm>
          <a:custGeom>
            <a:avLst/>
            <a:gdLst/>
            <a:ahLst/>
            <a:cxnLst/>
            <a:rect l="l" t="t" r="r" b="b"/>
            <a:pathLst>
              <a:path w="7797165" h="1027429">
                <a:moveTo>
                  <a:pt x="1070007" y="0"/>
                </a:moveTo>
                <a:lnTo>
                  <a:pt x="7796564" y="0"/>
                </a:lnTo>
                <a:lnTo>
                  <a:pt x="7796564" y="1027067"/>
                </a:lnTo>
                <a:lnTo>
                  <a:pt x="0" y="1027067"/>
                </a:lnTo>
                <a:lnTo>
                  <a:pt x="1070007" y="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6111240" cy="1028700"/>
          </a:xfrm>
          <a:custGeom>
            <a:avLst/>
            <a:gdLst/>
            <a:ahLst/>
            <a:cxnLst/>
            <a:rect l="l" t="t" r="r" b="b"/>
            <a:pathLst>
              <a:path w="6111240" h="1028700">
                <a:moveTo>
                  <a:pt x="0" y="0"/>
                </a:moveTo>
                <a:lnTo>
                  <a:pt x="6110838" y="0"/>
                </a:lnTo>
                <a:lnTo>
                  <a:pt x="5033196" y="1025553"/>
                </a:lnTo>
                <a:lnTo>
                  <a:pt x="4731421" y="1028619"/>
                </a:lnTo>
                <a:lnTo>
                  <a:pt x="0" y="1028619"/>
                </a:lnTo>
                <a:lnTo>
                  <a:pt x="0" y="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22350" y="0"/>
            <a:ext cx="15865648" cy="51918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0" y="0"/>
            <a:ext cx="6877684" cy="1028700"/>
          </a:xfrm>
          <a:custGeom>
            <a:avLst/>
            <a:gdLst/>
            <a:ahLst/>
            <a:cxnLst/>
            <a:rect l="l" t="t" r="r" b="b"/>
            <a:pathLst>
              <a:path w="6877684" h="1028700">
                <a:moveTo>
                  <a:pt x="0" y="0"/>
                </a:moveTo>
                <a:lnTo>
                  <a:pt x="6877287" y="0"/>
                </a:lnTo>
                <a:lnTo>
                  <a:pt x="5799646" y="1025553"/>
                </a:lnTo>
                <a:lnTo>
                  <a:pt x="5497871" y="1028619"/>
                </a:lnTo>
                <a:lnTo>
                  <a:pt x="0" y="1028619"/>
                </a:lnTo>
                <a:lnTo>
                  <a:pt x="0" y="0"/>
                </a:lnTo>
                <a:close/>
              </a:path>
            </a:pathLst>
          </a:custGeom>
          <a:solidFill>
            <a:srgbClr val="B90C2E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396770" y="9537617"/>
            <a:ext cx="638174" cy="5619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6F041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6F041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</a:rPr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1/22/2024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4190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6F041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</a:rPr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1/22/2024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8734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89235" y="9259934"/>
            <a:ext cx="9142095" cy="1027430"/>
          </a:xfrm>
          <a:custGeom>
            <a:avLst/>
            <a:gdLst/>
            <a:ahLst/>
            <a:cxnLst/>
            <a:rect l="l" t="t" r="r" b="b"/>
            <a:pathLst>
              <a:path w="9142094" h="1027429">
                <a:moveTo>
                  <a:pt x="1070004" y="0"/>
                </a:moveTo>
                <a:lnTo>
                  <a:pt x="9142007" y="0"/>
                </a:lnTo>
                <a:lnTo>
                  <a:pt x="8062777" y="1027064"/>
                </a:lnTo>
                <a:lnTo>
                  <a:pt x="0" y="1027064"/>
                </a:lnTo>
                <a:lnTo>
                  <a:pt x="1070004" y="0"/>
                </a:lnTo>
                <a:close/>
              </a:path>
            </a:pathLst>
          </a:custGeom>
          <a:solidFill>
            <a:srgbClr val="B90C2E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9759733"/>
            <a:ext cx="17757430" cy="527265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0491438" y="9259935"/>
            <a:ext cx="7797165" cy="1027430"/>
          </a:xfrm>
          <a:custGeom>
            <a:avLst/>
            <a:gdLst/>
            <a:ahLst/>
            <a:cxnLst/>
            <a:rect l="l" t="t" r="r" b="b"/>
            <a:pathLst>
              <a:path w="7797165" h="1027429">
                <a:moveTo>
                  <a:pt x="1070004" y="0"/>
                </a:moveTo>
                <a:lnTo>
                  <a:pt x="7796561" y="0"/>
                </a:lnTo>
                <a:lnTo>
                  <a:pt x="7796561" y="1027064"/>
                </a:lnTo>
                <a:lnTo>
                  <a:pt x="0" y="1027064"/>
                </a:lnTo>
                <a:lnTo>
                  <a:pt x="1070004" y="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638241"/>
            <a:ext cx="16256000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6F041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25614" y="4829268"/>
            <a:ext cx="10436770" cy="2281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800" b="1" i="0">
                <a:solidFill>
                  <a:srgbClr val="F7FAF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89233" y="9259931"/>
            <a:ext cx="9142095" cy="1027430"/>
          </a:xfrm>
          <a:custGeom>
            <a:avLst/>
            <a:gdLst/>
            <a:ahLst/>
            <a:cxnLst/>
            <a:rect l="l" t="t" r="r" b="b"/>
            <a:pathLst>
              <a:path w="9142094" h="1027429">
                <a:moveTo>
                  <a:pt x="1070007" y="0"/>
                </a:moveTo>
                <a:lnTo>
                  <a:pt x="9142010" y="0"/>
                </a:lnTo>
                <a:lnTo>
                  <a:pt x="8062777" y="1027067"/>
                </a:lnTo>
                <a:lnTo>
                  <a:pt x="0" y="1027067"/>
                </a:lnTo>
                <a:lnTo>
                  <a:pt x="1070007" y="0"/>
                </a:lnTo>
                <a:close/>
              </a:path>
            </a:pathLst>
          </a:custGeom>
          <a:solidFill>
            <a:srgbClr val="B90C2E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9759731"/>
            <a:ext cx="17757430" cy="52726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0491435" y="9259931"/>
            <a:ext cx="7797165" cy="1027430"/>
          </a:xfrm>
          <a:custGeom>
            <a:avLst/>
            <a:gdLst/>
            <a:ahLst/>
            <a:cxnLst/>
            <a:rect l="l" t="t" r="r" b="b"/>
            <a:pathLst>
              <a:path w="7797165" h="1027429">
                <a:moveTo>
                  <a:pt x="1070007" y="0"/>
                </a:moveTo>
                <a:lnTo>
                  <a:pt x="7796564" y="0"/>
                </a:lnTo>
                <a:lnTo>
                  <a:pt x="7796564" y="1027067"/>
                </a:lnTo>
                <a:lnTo>
                  <a:pt x="0" y="1027067"/>
                </a:lnTo>
                <a:lnTo>
                  <a:pt x="1070007" y="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396771" y="9537616"/>
            <a:ext cx="638174" cy="561974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0789723" y="5216770"/>
            <a:ext cx="1936750" cy="1930400"/>
          </a:xfrm>
          <a:custGeom>
            <a:avLst/>
            <a:gdLst/>
            <a:ahLst/>
            <a:cxnLst/>
            <a:rect l="l" t="t" r="r" b="b"/>
            <a:pathLst>
              <a:path w="1936750" h="1930400">
                <a:moveTo>
                  <a:pt x="1418418" y="12699"/>
                </a:moveTo>
                <a:lnTo>
                  <a:pt x="1350563" y="12699"/>
                </a:lnTo>
                <a:lnTo>
                  <a:pt x="1356027" y="0"/>
                </a:lnTo>
                <a:lnTo>
                  <a:pt x="1413024" y="0"/>
                </a:lnTo>
                <a:lnTo>
                  <a:pt x="1418418" y="12699"/>
                </a:lnTo>
                <a:close/>
              </a:path>
              <a:path w="1936750" h="1930400">
                <a:moveTo>
                  <a:pt x="1338433" y="177799"/>
                </a:moveTo>
                <a:lnTo>
                  <a:pt x="1278645" y="177799"/>
                </a:lnTo>
                <a:lnTo>
                  <a:pt x="1274128" y="165099"/>
                </a:lnTo>
                <a:lnTo>
                  <a:pt x="1271076" y="165099"/>
                </a:lnTo>
                <a:lnTo>
                  <a:pt x="1267878" y="152399"/>
                </a:lnTo>
                <a:lnTo>
                  <a:pt x="1266615" y="152399"/>
                </a:lnTo>
                <a:lnTo>
                  <a:pt x="1267961" y="126999"/>
                </a:lnTo>
                <a:lnTo>
                  <a:pt x="1270478" y="126999"/>
                </a:lnTo>
                <a:lnTo>
                  <a:pt x="1274841" y="114299"/>
                </a:lnTo>
                <a:lnTo>
                  <a:pt x="1292525" y="88899"/>
                </a:lnTo>
                <a:lnTo>
                  <a:pt x="1310339" y="63499"/>
                </a:lnTo>
                <a:lnTo>
                  <a:pt x="1346344" y="12699"/>
                </a:lnTo>
                <a:lnTo>
                  <a:pt x="1422415" y="12699"/>
                </a:lnTo>
                <a:lnTo>
                  <a:pt x="1425251" y="25399"/>
                </a:lnTo>
                <a:lnTo>
                  <a:pt x="1423269" y="25399"/>
                </a:lnTo>
                <a:lnTo>
                  <a:pt x="1422993" y="38099"/>
                </a:lnTo>
                <a:lnTo>
                  <a:pt x="1422500" y="38099"/>
                </a:lnTo>
                <a:lnTo>
                  <a:pt x="1420157" y="50799"/>
                </a:lnTo>
                <a:lnTo>
                  <a:pt x="1415965" y="63499"/>
                </a:lnTo>
                <a:lnTo>
                  <a:pt x="1397845" y="88899"/>
                </a:lnTo>
                <a:lnTo>
                  <a:pt x="1360964" y="139699"/>
                </a:lnTo>
                <a:lnTo>
                  <a:pt x="1342730" y="165099"/>
                </a:lnTo>
                <a:lnTo>
                  <a:pt x="1338433" y="177799"/>
                </a:lnTo>
                <a:close/>
              </a:path>
              <a:path w="1936750" h="1930400">
                <a:moveTo>
                  <a:pt x="1000714" y="152399"/>
                </a:moveTo>
                <a:lnTo>
                  <a:pt x="960635" y="152399"/>
                </a:lnTo>
                <a:lnTo>
                  <a:pt x="966304" y="139699"/>
                </a:lnTo>
                <a:lnTo>
                  <a:pt x="995054" y="139699"/>
                </a:lnTo>
                <a:lnTo>
                  <a:pt x="1000714" y="152399"/>
                </a:lnTo>
                <a:close/>
              </a:path>
              <a:path w="1936750" h="1930400">
                <a:moveTo>
                  <a:pt x="1032699" y="165099"/>
                </a:moveTo>
                <a:lnTo>
                  <a:pt x="928530" y="165099"/>
                </a:lnTo>
                <a:lnTo>
                  <a:pt x="933538" y="152399"/>
                </a:lnTo>
                <a:lnTo>
                  <a:pt x="1027718" y="152399"/>
                </a:lnTo>
                <a:lnTo>
                  <a:pt x="1032699" y="165099"/>
                </a:lnTo>
                <a:close/>
              </a:path>
              <a:path w="1936750" h="1930400">
                <a:moveTo>
                  <a:pt x="1054763" y="177799"/>
                </a:moveTo>
                <a:lnTo>
                  <a:pt x="906289" y="177799"/>
                </a:lnTo>
                <a:lnTo>
                  <a:pt x="914554" y="165099"/>
                </a:lnTo>
                <a:lnTo>
                  <a:pt x="1046576" y="165099"/>
                </a:lnTo>
                <a:lnTo>
                  <a:pt x="1054763" y="177799"/>
                </a:lnTo>
                <a:close/>
              </a:path>
              <a:path w="1936750" h="1930400">
                <a:moveTo>
                  <a:pt x="104713" y="1358899"/>
                </a:moveTo>
                <a:lnTo>
                  <a:pt x="24181" y="1358899"/>
                </a:lnTo>
                <a:lnTo>
                  <a:pt x="21519" y="1346199"/>
                </a:lnTo>
                <a:lnTo>
                  <a:pt x="19007" y="1346199"/>
                </a:lnTo>
                <a:lnTo>
                  <a:pt x="16645" y="1333499"/>
                </a:lnTo>
                <a:lnTo>
                  <a:pt x="4176" y="1282699"/>
                </a:lnTo>
                <a:lnTo>
                  <a:pt x="0" y="1231899"/>
                </a:lnTo>
                <a:lnTo>
                  <a:pt x="3811" y="1193799"/>
                </a:lnTo>
                <a:lnTo>
                  <a:pt x="15308" y="1142999"/>
                </a:lnTo>
                <a:lnTo>
                  <a:pt x="34188" y="1104899"/>
                </a:lnTo>
                <a:lnTo>
                  <a:pt x="60147" y="1066799"/>
                </a:lnTo>
                <a:lnTo>
                  <a:pt x="92883" y="1028699"/>
                </a:lnTo>
                <a:lnTo>
                  <a:pt x="132091" y="990599"/>
                </a:lnTo>
                <a:lnTo>
                  <a:pt x="177470" y="965199"/>
                </a:lnTo>
                <a:lnTo>
                  <a:pt x="220502" y="952499"/>
                </a:lnTo>
                <a:lnTo>
                  <a:pt x="306700" y="901699"/>
                </a:lnTo>
                <a:lnTo>
                  <a:pt x="349687" y="888999"/>
                </a:lnTo>
                <a:lnTo>
                  <a:pt x="434990" y="838199"/>
                </a:lnTo>
                <a:lnTo>
                  <a:pt x="477126" y="825499"/>
                </a:lnTo>
                <a:lnTo>
                  <a:pt x="518799" y="800099"/>
                </a:lnTo>
                <a:lnTo>
                  <a:pt x="563521" y="774699"/>
                </a:lnTo>
                <a:lnTo>
                  <a:pt x="606265" y="736599"/>
                </a:lnTo>
                <a:lnTo>
                  <a:pt x="647029" y="711199"/>
                </a:lnTo>
                <a:lnTo>
                  <a:pt x="685814" y="673099"/>
                </a:lnTo>
                <a:lnTo>
                  <a:pt x="722311" y="634999"/>
                </a:lnTo>
                <a:lnTo>
                  <a:pt x="756208" y="596899"/>
                </a:lnTo>
                <a:lnTo>
                  <a:pt x="787507" y="558799"/>
                </a:lnTo>
                <a:lnTo>
                  <a:pt x="816206" y="507999"/>
                </a:lnTo>
                <a:lnTo>
                  <a:pt x="838813" y="469899"/>
                </a:lnTo>
                <a:lnTo>
                  <a:pt x="857699" y="431799"/>
                </a:lnTo>
                <a:lnTo>
                  <a:pt x="872086" y="393699"/>
                </a:lnTo>
                <a:lnTo>
                  <a:pt x="881194" y="342899"/>
                </a:lnTo>
                <a:lnTo>
                  <a:pt x="884244" y="304799"/>
                </a:lnTo>
                <a:lnTo>
                  <a:pt x="880456" y="253999"/>
                </a:lnTo>
                <a:lnTo>
                  <a:pt x="880077" y="241299"/>
                </a:lnTo>
                <a:lnTo>
                  <a:pt x="881428" y="228599"/>
                </a:lnTo>
                <a:lnTo>
                  <a:pt x="882533" y="228599"/>
                </a:lnTo>
                <a:lnTo>
                  <a:pt x="885720" y="215899"/>
                </a:lnTo>
                <a:lnTo>
                  <a:pt x="887779" y="203199"/>
                </a:lnTo>
                <a:lnTo>
                  <a:pt x="892826" y="190499"/>
                </a:lnTo>
                <a:lnTo>
                  <a:pt x="895777" y="190499"/>
                </a:lnTo>
                <a:lnTo>
                  <a:pt x="902534" y="177799"/>
                </a:lnTo>
                <a:lnTo>
                  <a:pt x="1058477" y="177799"/>
                </a:lnTo>
                <a:lnTo>
                  <a:pt x="1065144" y="190499"/>
                </a:lnTo>
                <a:lnTo>
                  <a:pt x="1068047" y="203199"/>
                </a:lnTo>
                <a:lnTo>
                  <a:pt x="1070521" y="203199"/>
                </a:lnTo>
                <a:lnTo>
                  <a:pt x="1076108" y="215899"/>
                </a:lnTo>
                <a:lnTo>
                  <a:pt x="971310" y="215899"/>
                </a:lnTo>
                <a:lnTo>
                  <a:pt x="957605" y="228599"/>
                </a:lnTo>
                <a:lnTo>
                  <a:pt x="952439" y="241299"/>
                </a:lnTo>
                <a:lnTo>
                  <a:pt x="952078" y="253999"/>
                </a:lnTo>
                <a:lnTo>
                  <a:pt x="952788" y="266699"/>
                </a:lnTo>
                <a:lnTo>
                  <a:pt x="952952" y="292099"/>
                </a:lnTo>
                <a:lnTo>
                  <a:pt x="951551" y="330199"/>
                </a:lnTo>
                <a:lnTo>
                  <a:pt x="944054" y="380999"/>
                </a:lnTo>
                <a:lnTo>
                  <a:pt x="930695" y="431799"/>
                </a:lnTo>
                <a:lnTo>
                  <a:pt x="913318" y="482599"/>
                </a:lnTo>
                <a:lnTo>
                  <a:pt x="892184" y="520699"/>
                </a:lnTo>
                <a:lnTo>
                  <a:pt x="867559" y="571499"/>
                </a:lnTo>
                <a:lnTo>
                  <a:pt x="839705" y="609599"/>
                </a:lnTo>
                <a:lnTo>
                  <a:pt x="808887" y="647699"/>
                </a:lnTo>
                <a:lnTo>
                  <a:pt x="775368" y="685799"/>
                </a:lnTo>
                <a:lnTo>
                  <a:pt x="739413" y="711199"/>
                </a:lnTo>
                <a:lnTo>
                  <a:pt x="701284" y="749299"/>
                </a:lnTo>
                <a:lnTo>
                  <a:pt x="659894" y="787399"/>
                </a:lnTo>
                <a:lnTo>
                  <a:pt x="617253" y="812799"/>
                </a:lnTo>
                <a:lnTo>
                  <a:pt x="573640" y="838199"/>
                </a:lnTo>
                <a:lnTo>
                  <a:pt x="529335" y="876299"/>
                </a:lnTo>
                <a:lnTo>
                  <a:pt x="484617" y="901699"/>
                </a:lnTo>
                <a:lnTo>
                  <a:pt x="439766" y="939799"/>
                </a:lnTo>
                <a:lnTo>
                  <a:pt x="447102" y="952499"/>
                </a:lnTo>
                <a:lnTo>
                  <a:pt x="370672" y="952499"/>
                </a:lnTo>
                <a:lnTo>
                  <a:pt x="268293" y="1003299"/>
                </a:lnTo>
                <a:lnTo>
                  <a:pt x="218790" y="1028699"/>
                </a:lnTo>
                <a:lnTo>
                  <a:pt x="170995" y="1054099"/>
                </a:lnTo>
                <a:lnTo>
                  <a:pt x="162993" y="1054099"/>
                </a:lnTo>
                <a:lnTo>
                  <a:pt x="155248" y="1066799"/>
                </a:lnTo>
                <a:lnTo>
                  <a:pt x="147760" y="1066799"/>
                </a:lnTo>
                <a:lnTo>
                  <a:pt x="140529" y="1079499"/>
                </a:lnTo>
                <a:lnTo>
                  <a:pt x="133584" y="1079499"/>
                </a:lnTo>
                <a:lnTo>
                  <a:pt x="126952" y="1092199"/>
                </a:lnTo>
                <a:lnTo>
                  <a:pt x="120634" y="1092199"/>
                </a:lnTo>
                <a:lnTo>
                  <a:pt x="114628" y="1104899"/>
                </a:lnTo>
                <a:lnTo>
                  <a:pt x="108958" y="1117599"/>
                </a:lnTo>
                <a:lnTo>
                  <a:pt x="103648" y="1117599"/>
                </a:lnTo>
                <a:lnTo>
                  <a:pt x="98697" y="1130299"/>
                </a:lnTo>
                <a:lnTo>
                  <a:pt x="94104" y="1130299"/>
                </a:lnTo>
                <a:lnTo>
                  <a:pt x="89889" y="1142999"/>
                </a:lnTo>
                <a:lnTo>
                  <a:pt x="86067" y="1155699"/>
                </a:lnTo>
                <a:lnTo>
                  <a:pt x="82638" y="1168399"/>
                </a:lnTo>
                <a:lnTo>
                  <a:pt x="79604" y="1168399"/>
                </a:lnTo>
                <a:lnTo>
                  <a:pt x="76974" y="1181099"/>
                </a:lnTo>
                <a:lnTo>
                  <a:pt x="74761" y="1193799"/>
                </a:lnTo>
                <a:lnTo>
                  <a:pt x="72963" y="1193799"/>
                </a:lnTo>
                <a:lnTo>
                  <a:pt x="71581" y="1206499"/>
                </a:lnTo>
                <a:lnTo>
                  <a:pt x="70621" y="1219199"/>
                </a:lnTo>
                <a:lnTo>
                  <a:pt x="70085" y="1231899"/>
                </a:lnTo>
                <a:lnTo>
                  <a:pt x="70290" y="1244599"/>
                </a:lnTo>
                <a:lnTo>
                  <a:pt x="71028" y="1257299"/>
                </a:lnTo>
                <a:lnTo>
                  <a:pt x="72187" y="1269999"/>
                </a:lnTo>
                <a:lnTo>
                  <a:pt x="73767" y="1269999"/>
                </a:lnTo>
                <a:lnTo>
                  <a:pt x="75769" y="1282699"/>
                </a:lnTo>
                <a:lnTo>
                  <a:pt x="78183" y="1295399"/>
                </a:lnTo>
                <a:lnTo>
                  <a:pt x="81000" y="1308099"/>
                </a:lnTo>
                <a:lnTo>
                  <a:pt x="84222" y="1308099"/>
                </a:lnTo>
                <a:lnTo>
                  <a:pt x="91475" y="1333499"/>
                </a:lnTo>
                <a:lnTo>
                  <a:pt x="95496" y="1333499"/>
                </a:lnTo>
                <a:lnTo>
                  <a:pt x="99908" y="1346199"/>
                </a:lnTo>
                <a:lnTo>
                  <a:pt x="104713" y="1358899"/>
                </a:lnTo>
                <a:close/>
              </a:path>
              <a:path w="1936750" h="1930400">
                <a:moveTo>
                  <a:pt x="1312078" y="190499"/>
                </a:moveTo>
                <a:lnTo>
                  <a:pt x="1297261" y="177799"/>
                </a:lnTo>
                <a:lnTo>
                  <a:pt x="1319143" y="177799"/>
                </a:lnTo>
                <a:lnTo>
                  <a:pt x="1312078" y="190499"/>
                </a:lnTo>
                <a:close/>
              </a:path>
              <a:path w="1936750" h="1930400">
                <a:moveTo>
                  <a:pt x="1591567" y="1358899"/>
                </a:moveTo>
                <a:lnTo>
                  <a:pt x="1519746" y="1358899"/>
                </a:lnTo>
                <a:lnTo>
                  <a:pt x="1522053" y="1346199"/>
                </a:lnTo>
                <a:lnTo>
                  <a:pt x="1522693" y="1346199"/>
                </a:lnTo>
                <a:lnTo>
                  <a:pt x="1520712" y="1333499"/>
                </a:lnTo>
                <a:lnTo>
                  <a:pt x="1515578" y="1320799"/>
                </a:lnTo>
                <a:lnTo>
                  <a:pt x="1512692" y="1308099"/>
                </a:lnTo>
                <a:lnTo>
                  <a:pt x="1510859" y="1308099"/>
                </a:lnTo>
                <a:lnTo>
                  <a:pt x="1508350" y="1295399"/>
                </a:lnTo>
                <a:lnTo>
                  <a:pt x="1361246" y="990599"/>
                </a:lnTo>
                <a:lnTo>
                  <a:pt x="1016184" y="253999"/>
                </a:lnTo>
                <a:lnTo>
                  <a:pt x="1009413" y="241299"/>
                </a:lnTo>
                <a:lnTo>
                  <a:pt x="1001220" y="228599"/>
                </a:lnTo>
                <a:lnTo>
                  <a:pt x="989291" y="215899"/>
                </a:lnTo>
                <a:lnTo>
                  <a:pt x="1076108" y="215899"/>
                </a:lnTo>
                <a:lnTo>
                  <a:pt x="1092870" y="253999"/>
                </a:lnTo>
                <a:lnTo>
                  <a:pt x="1114991" y="292099"/>
                </a:lnTo>
                <a:lnTo>
                  <a:pt x="1136958" y="342899"/>
                </a:lnTo>
                <a:lnTo>
                  <a:pt x="1180719" y="431799"/>
                </a:lnTo>
                <a:lnTo>
                  <a:pt x="1202660" y="482599"/>
                </a:lnTo>
                <a:lnTo>
                  <a:pt x="1219491" y="520699"/>
                </a:lnTo>
                <a:lnTo>
                  <a:pt x="1269897" y="622299"/>
                </a:lnTo>
                <a:lnTo>
                  <a:pt x="1333116" y="622299"/>
                </a:lnTo>
                <a:lnTo>
                  <a:pt x="1383451" y="634999"/>
                </a:lnTo>
                <a:lnTo>
                  <a:pt x="1421645" y="660399"/>
                </a:lnTo>
                <a:lnTo>
                  <a:pt x="1439510" y="685799"/>
                </a:lnTo>
                <a:lnTo>
                  <a:pt x="1330094" y="685799"/>
                </a:lnTo>
                <a:lnTo>
                  <a:pt x="1302298" y="698499"/>
                </a:lnTo>
                <a:lnTo>
                  <a:pt x="1353497" y="800099"/>
                </a:lnTo>
                <a:lnTo>
                  <a:pt x="1446280" y="800099"/>
                </a:lnTo>
                <a:lnTo>
                  <a:pt x="1429754" y="825499"/>
                </a:lnTo>
                <a:lnTo>
                  <a:pt x="1386049" y="876299"/>
                </a:lnTo>
                <a:lnTo>
                  <a:pt x="1397264" y="901699"/>
                </a:lnTo>
                <a:lnTo>
                  <a:pt x="1403014" y="914399"/>
                </a:lnTo>
                <a:lnTo>
                  <a:pt x="1408913" y="927099"/>
                </a:lnTo>
                <a:lnTo>
                  <a:pt x="1579125" y="1282699"/>
                </a:lnTo>
                <a:lnTo>
                  <a:pt x="1591906" y="1320799"/>
                </a:lnTo>
                <a:lnTo>
                  <a:pt x="1591567" y="1358899"/>
                </a:lnTo>
                <a:close/>
              </a:path>
              <a:path w="1936750" h="1930400">
                <a:moveTo>
                  <a:pt x="1446280" y="800099"/>
                </a:moveTo>
                <a:lnTo>
                  <a:pt x="1353497" y="800099"/>
                </a:lnTo>
                <a:lnTo>
                  <a:pt x="1375595" y="787399"/>
                </a:lnTo>
                <a:lnTo>
                  <a:pt x="1387561" y="761999"/>
                </a:lnTo>
                <a:lnTo>
                  <a:pt x="1389842" y="736599"/>
                </a:lnTo>
                <a:lnTo>
                  <a:pt x="1382886" y="723899"/>
                </a:lnTo>
                <a:lnTo>
                  <a:pt x="1369913" y="698499"/>
                </a:lnTo>
                <a:lnTo>
                  <a:pt x="1352474" y="698499"/>
                </a:lnTo>
                <a:lnTo>
                  <a:pt x="1330094" y="685799"/>
                </a:lnTo>
                <a:lnTo>
                  <a:pt x="1439510" y="685799"/>
                </a:lnTo>
                <a:lnTo>
                  <a:pt x="1448442" y="698499"/>
                </a:lnTo>
                <a:lnTo>
                  <a:pt x="1460684" y="736599"/>
                </a:lnTo>
                <a:lnTo>
                  <a:pt x="1454544" y="787399"/>
                </a:lnTo>
                <a:lnTo>
                  <a:pt x="1446280" y="800099"/>
                </a:lnTo>
                <a:close/>
              </a:path>
              <a:path w="1936750" h="1930400">
                <a:moveTo>
                  <a:pt x="825391" y="1879599"/>
                </a:moveTo>
                <a:lnTo>
                  <a:pt x="628752" y="1879599"/>
                </a:lnTo>
                <a:lnTo>
                  <a:pt x="601579" y="1828799"/>
                </a:lnTo>
                <a:lnTo>
                  <a:pt x="520734" y="1714499"/>
                </a:lnTo>
                <a:lnTo>
                  <a:pt x="493801" y="1663699"/>
                </a:lnTo>
                <a:lnTo>
                  <a:pt x="472218" y="1638299"/>
                </a:lnTo>
                <a:lnTo>
                  <a:pt x="450596" y="1600199"/>
                </a:lnTo>
                <a:lnTo>
                  <a:pt x="429144" y="1562099"/>
                </a:lnTo>
                <a:lnTo>
                  <a:pt x="408068" y="1536699"/>
                </a:lnTo>
                <a:lnTo>
                  <a:pt x="400856" y="1523999"/>
                </a:lnTo>
                <a:lnTo>
                  <a:pt x="392840" y="1511299"/>
                </a:lnTo>
                <a:lnTo>
                  <a:pt x="182363" y="1511299"/>
                </a:lnTo>
                <a:lnTo>
                  <a:pt x="176030" y="1498599"/>
                </a:lnTo>
                <a:lnTo>
                  <a:pt x="157434" y="1498599"/>
                </a:lnTo>
                <a:lnTo>
                  <a:pt x="151377" y="1485899"/>
                </a:lnTo>
                <a:lnTo>
                  <a:pt x="133691" y="1485899"/>
                </a:lnTo>
                <a:lnTo>
                  <a:pt x="127964" y="1473199"/>
                </a:lnTo>
                <a:lnTo>
                  <a:pt x="116792" y="1473199"/>
                </a:lnTo>
                <a:lnTo>
                  <a:pt x="111346" y="1460499"/>
                </a:lnTo>
                <a:lnTo>
                  <a:pt x="318135" y="1460499"/>
                </a:lnTo>
                <a:lnTo>
                  <a:pt x="327560" y="1447799"/>
                </a:lnTo>
                <a:lnTo>
                  <a:pt x="336916" y="1447799"/>
                </a:lnTo>
                <a:lnTo>
                  <a:pt x="427841" y="1422399"/>
                </a:lnTo>
                <a:lnTo>
                  <a:pt x="472660" y="1396999"/>
                </a:lnTo>
                <a:lnTo>
                  <a:pt x="517051" y="1384299"/>
                </a:lnTo>
                <a:lnTo>
                  <a:pt x="561013" y="1358899"/>
                </a:lnTo>
                <a:lnTo>
                  <a:pt x="370672" y="952499"/>
                </a:lnTo>
                <a:lnTo>
                  <a:pt x="447102" y="952499"/>
                </a:lnTo>
                <a:lnTo>
                  <a:pt x="461773" y="977899"/>
                </a:lnTo>
                <a:lnTo>
                  <a:pt x="622979" y="1320799"/>
                </a:lnTo>
                <a:lnTo>
                  <a:pt x="853203" y="1320799"/>
                </a:lnTo>
                <a:lnTo>
                  <a:pt x="807748" y="1333499"/>
                </a:lnTo>
                <a:lnTo>
                  <a:pt x="795902" y="1333499"/>
                </a:lnTo>
                <a:lnTo>
                  <a:pt x="800612" y="1358899"/>
                </a:lnTo>
                <a:lnTo>
                  <a:pt x="721412" y="1358899"/>
                </a:lnTo>
                <a:lnTo>
                  <a:pt x="654100" y="1384299"/>
                </a:lnTo>
                <a:lnTo>
                  <a:pt x="659189" y="1396999"/>
                </a:lnTo>
                <a:lnTo>
                  <a:pt x="667822" y="1422399"/>
                </a:lnTo>
                <a:lnTo>
                  <a:pt x="588420" y="1422399"/>
                </a:lnTo>
                <a:lnTo>
                  <a:pt x="458991" y="1485899"/>
                </a:lnTo>
                <a:lnTo>
                  <a:pt x="487188" y="1523999"/>
                </a:lnTo>
                <a:lnTo>
                  <a:pt x="570939" y="1650999"/>
                </a:lnTo>
                <a:lnTo>
                  <a:pt x="598601" y="1701799"/>
                </a:lnTo>
                <a:lnTo>
                  <a:pt x="626149" y="1739899"/>
                </a:lnTo>
                <a:lnTo>
                  <a:pt x="653589" y="1790699"/>
                </a:lnTo>
                <a:lnTo>
                  <a:pt x="680930" y="1828799"/>
                </a:lnTo>
                <a:lnTo>
                  <a:pt x="693977" y="1841499"/>
                </a:lnTo>
                <a:lnTo>
                  <a:pt x="708958" y="1854199"/>
                </a:lnTo>
                <a:lnTo>
                  <a:pt x="831849" y="1854199"/>
                </a:lnTo>
                <a:lnTo>
                  <a:pt x="828939" y="1866899"/>
                </a:lnTo>
                <a:lnTo>
                  <a:pt x="825391" y="1879599"/>
                </a:lnTo>
                <a:close/>
              </a:path>
              <a:path w="1936750" h="1930400">
                <a:moveTo>
                  <a:pt x="992716" y="1295399"/>
                </a:moveTo>
                <a:lnTo>
                  <a:pt x="703929" y="1295399"/>
                </a:lnTo>
                <a:lnTo>
                  <a:pt x="729996" y="1282699"/>
                </a:lnTo>
                <a:lnTo>
                  <a:pt x="967282" y="1219199"/>
                </a:lnTo>
                <a:lnTo>
                  <a:pt x="1162054" y="1219199"/>
                </a:lnTo>
                <a:lnTo>
                  <a:pt x="1211570" y="1231899"/>
                </a:lnTo>
                <a:lnTo>
                  <a:pt x="1247151" y="1231899"/>
                </a:lnTo>
                <a:lnTo>
                  <a:pt x="1315866" y="1257299"/>
                </a:lnTo>
                <a:lnTo>
                  <a:pt x="1349000" y="1269999"/>
                </a:lnTo>
                <a:lnTo>
                  <a:pt x="1380923" y="1282699"/>
                </a:lnTo>
                <a:lnTo>
                  <a:pt x="1039996" y="1282699"/>
                </a:lnTo>
                <a:lnTo>
                  <a:pt x="992716" y="1295399"/>
                </a:lnTo>
                <a:close/>
              </a:path>
              <a:path w="1936750" h="1930400">
                <a:moveTo>
                  <a:pt x="1518940" y="1435099"/>
                </a:moveTo>
                <a:lnTo>
                  <a:pt x="1483428" y="1435099"/>
                </a:lnTo>
                <a:lnTo>
                  <a:pt x="1447859" y="1422399"/>
                </a:lnTo>
                <a:lnTo>
                  <a:pt x="1413857" y="1396999"/>
                </a:lnTo>
                <a:lnTo>
                  <a:pt x="1389307" y="1371599"/>
                </a:lnTo>
                <a:lnTo>
                  <a:pt x="1363247" y="1358899"/>
                </a:lnTo>
                <a:lnTo>
                  <a:pt x="1335679" y="1346199"/>
                </a:lnTo>
                <a:lnTo>
                  <a:pt x="1306601" y="1320799"/>
                </a:lnTo>
                <a:lnTo>
                  <a:pt x="1276421" y="1308099"/>
                </a:lnTo>
                <a:lnTo>
                  <a:pt x="1245545" y="1308099"/>
                </a:lnTo>
                <a:lnTo>
                  <a:pt x="1213972" y="1295399"/>
                </a:lnTo>
                <a:lnTo>
                  <a:pt x="1181704" y="1295399"/>
                </a:lnTo>
                <a:lnTo>
                  <a:pt x="1134490" y="1282699"/>
                </a:lnTo>
                <a:lnTo>
                  <a:pt x="1380923" y="1282699"/>
                </a:lnTo>
                <a:lnTo>
                  <a:pt x="1411241" y="1308099"/>
                </a:lnTo>
                <a:lnTo>
                  <a:pt x="1439955" y="1320799"/>
                </a:lnTo>
                <a:lnTo>
                  <a:pt x="1467064" y="1346199"/>
                </a:lnTo>
                <a:lnTo>
                  <a:pt x="1475715" y="1358899"/>
                </a:lnTo>
                <a:lnTo>
                  <a:pt x="1591567" y="1358899"/>
                </a:lnTo>
                <a:lnTo>
                  <a:pt x="1578419" y="1396999"/>
                </a:lnTo>
                <a:lnTo>
                  <a:pt x="1552773" y="1422399"/>
                </a:lnTo>
                <a:lnTo>
                  <a:pt x="1518940" y="1435099"/>
                </a:lnTo>
                <a:close/>
              </a:path>
              <a:path w="1936750" h="1930400">
                <a:moveTo>
                  <a:pt x="853203" y="1320799"/>
                </a:moveTo>
                <a:lnTo>
                  <a:pt x="622979" y="1320799"/>
                </a:lnTo>
                <a:lnTo>
                  <a:pt x="650882" y="1308099"/>
                </a:lnTo>
                <a:lnTo>
                  <a:pt x="677711" y="1295399"/>
                </a:lnTo>
                <a:lnTo>
                  <a:pt x="945687" y="1295399"/>
                </a:lnTo>
                <a:lnTo>
                  <a:pt x="853203" y="1320799"/>
                </a:lnTo>
                <a:close/>
              </a:path>
              <a:path w="1936750" h="1930400">
                <a:moveTo>
                  <a:pt x="121295" y="1384299"/>
                </a:moveTo>
                <a:lnTo>
                  <a:pt x="39683" y="1384299"/>
                </a:lnTo>
                <a:lnTo>
                  <a:pt x="36296" y="1371599"/>
                </a:lnTo>
                <a:lnTo>
                  <a:pt x="33051" y="1371599"/>
                </a:lnTo>
                <a:lnTo>
                  <a:pt x="29950" y="1358899"/>
                </a:lnTo>
                <a:lnTo>
                  <a:pt x="109889" y="1358899"/>
                </a:lnTo>
                <a:lnTo>
                  <a:pt x="115417" y="1371599"/>
                </a:lnTo>
                <a:lnTo>
                  <a:pt x="121295" y="1384299"/>
                </a:lnTo>
                <a:close/>
              </a:path>
              <a:path w="1936750" h="1930400">
                <a:moveTo>
                  <a:pt x="834122" y="1854199"/>
                </a:moveTo>
                <a:lnTo>
                  <a:pt x="746811" y="1854199"/>
                </a:lnTo>
                <a:lnTo>
                  <a:pt x="761898" y="1841499"/>
                </a:lnTo>
                <a:lnTo>
                  <a:pt x="769076" y="1828799"/>
                </a:lnTo>
                <a:lnTo>
                  <a:pt x="768428" y="1803399"/>
                </a:lnTo>
                <a:lnTo>
                  <a:pt x="760038" y="1777999"/>
                </a:lnTo>
                <a:lnTo>
                  <a:pt x="737586" y="1727199"/>
                </a:lnTo>
                <a:lnTo>
                  <a:pt x="692640" y="1638299"/>
                </a:lnTo>
                <a:lnTo>
                  <a:pt x="647636" y="1536699"/>
                </a:lnTo>
                <a:lnTo>
                  <a:pt x="602575" y="1447799"/>
                </a:lnTo>
                <a:lnTo>
                  <a:pt x="599449" y="1435099"/>
                </a:lnTo>
                <a:lnTo>
                  <a:pt x="595977" y="1435099"/>
                </a:lnTo>
                <a:lnTo>
                  <a:pt x="592266" y="1422399"/>
                </a:lnTo>
                <a:lnTo>
                  <a:pt x="671669" y="1422399"/>
                </a:lnTo>
                <a:lnTo>
                  <a:pt x="709702" y="1409699"/>
                </a:lnTo>
                <a:lnTo>
                  <a:pt x="728446" y="1396999"/>
                </a:lnTo>
                <a:lnTo>
                  <a:pt x="731237" y="1384299"/>
                </a:lnTo>
                <a:lnTo>
                  <a:pt x="721412" y="1358899"/>
                </a:lnTo>
                <a:lnTo>
                  <a:pt x="800612" y="1358899"/>
                </a:lnTo>
                <a:lnTo>
                  <a:pt x="805322" y="1384299"/>
                </a:lnTo>
                <a:lnTo>
                  <a:pt x="796906" y="1422399"/>
                </a:lnTo>
                <a:lnTo>
                  <a:pt x="764773" y="1460499"/>
                </a:lnTo>
                <a:lnTo>
                  <a:pt x="703041" y="1498599"/>
                </a:lnTo>
                <a:lnTo>
                  <a:pt x="723238" y="1536699"/>
                </a:lnTo>
                <a:lnTo>
                  <a:pt x="743587" y="1574799"/>
                </a:lnTo>
                <a:lnTo>
                  <a:pt x="763887" y="1625599"/>
                </a:lnTo>
                <a:lnTo>
                  <a:pt x="783933" y="1663699"/>
                </a:lnTo>
                <a:lnTo>
                  <a:pt x="803524" y="1701799"/>
                </a:lnTo>
                <a:lnTo>
                  <a:pt x="822455" y="1752599"/>
                </a:lnTo>
                <a:lnTo>
                  <a:pt x="830506" y="1777999"/>
                </a:lnTo>
                <a:lnTo>
                  <a:pt x="835406" y="1790699"/>
                </a:lnTo>
                <a:lnTo>
                  <a:pt x="837156" y="1816099"/>
                </a:lnTo>
                <a:lnTo>
                  <a:pt x="835757" y="1841499"/>
                </a:lnTo>
                <a:lnTo>
                  <a:pt x="834122" y="1854199"/>
                </a:lnTo>
                <a:close/>
              </a:path>
              <a:path w="1936750" h="1930400">
                <a:moveTo>
                  <a:pt x="134077" y="1396999"/>
                </a:moveTo>
                <a:lnTo>
                  <a:pt x="46873" y="1396999"/>
                </a:lnTo>
                <a:lnTo>
                  <a:pt x="43211" y="1384299"/>
                </a:lnTo>
                <a:lnTo>
                  <a:pt x="127523" y="1384299"/>
                </a:lnTo>
                <a:lnTo>
                  <a:pt x="134077" y="1396999"/>
                </a:lnTo>
                <a:close/>
              </a:path>
              <a:path w="1936750" h="1930400">
                <a:moveTo>
                  <a:pt x="148078" y="1409699"/>
                </a:moveTo>
                <a:lnTo>
                  <a:pt x="54606" y="1409699"/>
                </a:lnTo>
                <a:lnTo>
                  <a:pt x="50672" y="1396999"/>
                </a:lnTo>
                <a:lnTo>
                  <a:pt x="140928" y="1396999"/>
                </a:lnTo>
                <a:lnTo>
                  <a:pt x="148078" y="1409699"/>
                </a:lnTo>
                <a:close/>
              </a:path>
              <a:path w="1936750" h="1930400">
                <a:moveTo>
                  <a:pt x="163240" y="1422399"/>
                </a:moveTo>
                <a:lnTo>
                  <a:pt x="62863" y="1422399"/>
                </a:lnTo>
                <a:lnTo>
                  <a:pt x="58671" y="1409699"/>
                </a:lnTo>
                <a:lnTo>
                  <a:pt x="155525" y="1409699"/>
                </a:lnTo>
                <a:lnTo>
                  <a:pt x="163240" y="1422399"/>
                </a:lnTo>
                <a:close/>
              </a:path>
              <a:path w="1936750" h="1930400">
                <a:moveTo>
                  <a:pt x="179374" y="1435099"/>
                </a:moveTo>
                <a:lnTo>
                  <a:pt x="76195" y="1435099"/>
                </a:lnTo>
                <a:lnTo>
                  <a:pt x="71627" y="1422399"/>
                </a:lnTo>
                <a:lnTo>
                  <a:pt x="171189" y="1422399"/>
                </a:lnTo>
                <a:lnTo>
                  <a:pt x="179374" y="1435099"/>
                </a:lnTo>
                <a:close/>
              </a:path>
              <a:path w="1936750" h="1930400">
                <a:moveTo>
                  <a:pt x="205202" y="1447799"/>
                </a:moveTo>
                <a:lnTo>
                  <a:pt x="85679" y="1447799"/>
                </a:lnTo>
                <a:lnTo>
                  <a:pt x="80879" y="1435099"/>
                </a:lnTo>
                <a:lnTo>
                  <a:pt x="196416" y="1435099"/>
                </a:lnTo>
                <a:lnTo>
                  <a:pt x="205202" y="1447799"/>
                </a:lnTo>
                <a:close/>
              </a:path>
              <a:path w="1936750" h="1930400">
                <a:moveTo>
                  <a:pt x="251265" y="1460499"/>
                </a:moveTo>
                <a:lnTo>
                  <a:pt x="100760" y="1460499"/>
                </a:lnTo>
                <a:lnTo>
                  <a:pt x="95626" y="1447799"/>
                </a:lnTo>
                <a:lnTo>
                  <a:pt x="241844" y="1447799"/>
                </a:lnTo>
                <a:lnTo>
                  <a:pt x="251265" y="1460499"/>
                </a:lnTo>
                <a:close/>
              </a:path>
              <a:path w="1936750" h="1930400">
                <a:moveTo>
                  <a:pt x="364099" y="1523999"/>
                </a:moveTo>
                <a:lnTo>
                  <a:pt x="214859" y="1523999"/>
                </a:lnTo>
                <a:lnTo>
                  <a:pt x="208259" y="1511299"/>
                </a:lnTo>
                <a:lnTo>
                  <a:pt x="370722" y="1511299"/>
                </a:lnTo>
                <a:lnTo>
                  <a:pt x="364099" y="1523999"/>
                </a:lnTo>
                <a:close/>
              </a:path>
              <a:path w="1936750" h="1930400">
                <a:moveTo>
                  <a:pt x="816588" y="1892299"/>
                </a:moveTo>
                <a:lnTo>
                  <a:pt x="638682" y="1892299"/>
                </a:lnTo>
                <a:lnTo>
                  <a:pt x="633457" y="1879599"/>
                </a:lnTo>
                <a:lnTo>
                  <a:pt x="821257" y="1879599"/>
                </a:lnTo>
                <a:lnTo>
                  <a:pt x="816588" y="1892299"/>
                </a:lnTo>
                <a:close/>
              </a:path>
              <a:path w="1936750" h="1930400">
                <a:moveTo>
                  <a:pt x="805644" y="1904999"/>
                </a:moveTo>
                <a:lnTo>
                  <a:pt x="650690" y="1904999"/>
                </a:lnTo>
                <a:lnTo>
                  <a:pt x="644426" y="1892299"/>
                </a:lnTo>
                <a:lnTo>
                  <a:pt x="811383" y="1892299"/>
                </a:lnTo>
                <a:lnTo>
                  <a:pt x="805644" y="1904999"/>
                </a:lnTo>
                <a:close/>
              </a:path>
              <a:path w="1936750" h="1930400">
                <a:moveTo>
                  <a:pt x="785933" y="1917699"/>
                </a:moveTo>
                <a:lnTo>
                  <a:pt x="664462" y="1917699"/>
                </a:lnTo>
                <a:lnTo>
                  <a:pt x="657395" y="1904999"/>
                </a:lnTo>
                <a:lnTo>
                  <a:pt x="792879" y="1904999"/>
                </a:lnTo>
                <a:lnTo>
                  <a:pt x="785933" y="1917699"/>
                </a:lnTo>
                <a:close/>
              </a:path>
              <a:path w="1936750" h="1930400">
                <a:moveTo>
                  <a:pt x="763240" y="1930399"/>
                </a:moveTo>
                <a:lnTo>
                  <a:pt x="687735" y="1930399"/>
                </a:lnTo>
                <a:lnTo>
                  <a:pt x="679680" y="1917699"/>
                </a:lnTo>
                <a:lnTo>
                  <a:pt x="771014" y="1917699"/>
                </a:lnTo>
                <a:lnTo>
                  <a:pt x="763240" y="1930399"/>
                </a:lnTo>
                <a:close/>
              </a:path>
              <a:path w="1936750" h="1930400">
                <a:moveTo>
                  <a:pt x="1889846" y="1244864"/>
                </a:moveTo>
                <a:lnTo>
                  <a:pt x="1883510" y="1244159"/>
                </a:lnTo>
                <a:lnTo>
                  <a:pt x="1851515" y="1236230"/>
                </a:lnTo>
                <a:lnTo>
                  <a:pt x="1819715" y="1227936"/>
                </a:lnTo>
                <a:lnTo>
                  <a:pt x="1757821" y="1210903"/>
                </a:lnTo>
                <a:lnTo>
                  <a:pt x="1750326" y="1208999"/>
                </a:lnTo>
                <a:lnTo>
                  <a:pt x="1725894" y="1173996"/>
                </a:lnTo>
                <a:lnTo>
                  <a:pt x="1726032" y="1166828"/>
                </a:lnTo>
                <a:lnTo>
                  <a:pt x="1728130" y="1159698"/>
                </a:lnTo>
                <a:lnTo>
                  <a:pt x="1729622" y="1154380"/>
                </a:lnTo>
                <a:lnTo>
                  <a:pt x="1768728" y="1128966"/>
                </a:lnTo>
                <a:lnTo>
                  <a:pt x="1774121" y="1129391"/>
                </a:lnTo>
                <a:lnTo>
                  <a:pt x="1779430" y="1130891"/>
                </a:lnTo>
                <a:lnTo>
                  <a:pt x="1871479" y="1155042"/>
                </a:lnTo>
                <a:lnTo>
                  <a:pt x="1901931" y="1163444"/>
                </a:lnTo>
                <a:lnTo>
                  <a:pt x="1909315" y="1165315"/>
                </a:lnTo>
                <a:lnTo>
                  <a:pt x="1915810" y="1168832"/>
                </a:lnTo>
                <a:lnTo>
                  <a:pt x="1936329" y="1207778"/>
                </a:lnTo>
                <a:lnTo>
                  <a:pt x="1933218" y="1223316"/>
                </a:lnTo>
                <a:lnTo>
                  <a:pt x="1929892" y="1230231"/>
                </a:lnTo>
                <a:lnTo>
                  <a:pt x="1924795" y="1236291"/>
                </a:lnTo>
                <a:lnTo>
                  <a:pt x="1921784" y="1240363"/>
                </a:lnTo>
                <a:lnTo>
                  <a:pt x="1916764" y="1240916"/>
                </a:lnTo>
                <a:lnTo>
                  <a:pt x="1911444" y="1241997"/>
                </a:lnTo>
                <a:lnTo>
                  <a:pt x="1908608" y="1242701"/>
                </a:lnTo>
                <a:lnTo>
                  <a:pt x="1902395" y="1244135"/>
                </a:lnTo>
                <a:lnTo>
                  <a:pt x="1896141" y="1244856"/>
                </a:lnTo>
                <a:lnTo>
                  <a:pt x="1889846" y="1244864"/>
                </a:lnTo>
                <a:close/>
              </a:path>
              <a:path w="1936750" h="1930400">
                <a:moveTo>
                  <a:pt x="1631038" y="633464"/>
                </a:moveTo>
                <a:lnTo>
                  <a:pt x="1624082" y="631687"/>
                </a:lnTo>
                <a:lnTo>
                  <a:pt x="1611145" y="624307"/>
                </a:lnTo>
                <a:lnTo>
                  <a:pt x="1606070" y="619221"/>
                </a:lnTo>
                <a:lnTo>
                  <a:pt x="1602391" y="612740"/>
                </a:lnTo>
                <a:lnTo>
                  <a:pt x="1599592" y="607955"/>
                </a:lnTo>
                <a:lnTo>
                  <a:pt x="1597818" y="602815"/>
                </a:lnTo>
                <a:lnTo>
                  <a:pt x="1596317" y="591826"/>
                </a:lnTo>
                <a:lnTo>
                  <a:pt x="1596648" y="586398"/>
                </a:lnTo>
                <a:lnTo>
                  <a:pt x="1617450" y="555603"/>
                </a:lnTo>
                <a:lnTo>
                  <a:pt x="1671504" y="522246"/>
                </a:lnTo>
                <a:lnTo>
                  <a:pt x="1725746" y="489643"/>
                </a:lnTo>
                <a:lnTo>
                  <a:pt x="1732208" y="485604"/>
                </a:lnTo>
                <a:lnTo>
                  <a:pt x="1739239" y="483346"/>
                </a:lnTo>
                <a:lnTo>
                  <a:pt x="1781490" y="495520"/>
                </a:lnTo>
                <a:lnTo>
                  <a:pt x="1794012" y="523629"/>
                </a:lnTo>
                <a:lnTo>
                  <a:pt x="1794865" y="528656"/>
                </a:lnTo>
                <a:lnTo>
                  <a:pt x="1791678" y="532753"/>
                </a:lnTo>
                <a:lnTo>
                  <a:pt x="1788766" y="537328"/>
                </a:lnTo>
                <a:lnTo>
                  <a:pt x="1787311" y="539867"/>
                </a:lnTo>
                <a:lnTo>
                  <a:pt x="1783306" y="547481"/>
                </a:lnTo>
                <a:lnTo>
                  <a:pt x="1777851" y="553849"/>
                </a:lnTo>
                <a:lnTo>
                  <a:pt x="1770947" y="558971"/>
                </a:lnTo>
                <a:lnTo>
                  <a:pt x="1743092" y="576579"/>
                </a:lnTo>
                <a:lnTo>
                  <a:pt x="1715086" y="593821"/>
                </a:lnTo>
                <a:lnTo>
                  <a:pt x="1659940" y="626842"/>
                </a:lnTo>
                <a:lnTo>
                  <a:pt x="1653368" y="630931"/>
                </a:lnTo>
                <a:lnTo>
                  <a:pt x="1646215" y="633092"/>
                </a:lnTo>
                <a:lnTo>
                  <a:pt x="1638481" y="633327"/>
                </a:lnTo>
                <a:lnTo>
                  <a:pt x="1631038" y="633464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10342" y="4970086"/>
            <a:ext cx="2971364" cy="218414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707209"/>
            <a:ext cx="14016990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6F041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903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89233" y="9259931"/>
            <a:ext cx="9142095" cy="1027430"/>
          </a:xfrm>
          <a:custGeom>
            <a:avLst/>
            <a:gdLst/>
            <a:ahLst/>
            <a:cxnLst/>
            <a:rect l="l" t="t" r="r" b="b"/>
            <a:pathLst>
              <a:path w="9142094" h="1027429">
                <a:moveTo>
                  <a:pt x="1070007" y="0"/>
                </a:moveTo>
                <a:lnTo>
                  <a:pt x="9142010" y="0"/>
                </a:lnTo>
                <a:lnTo>
                  <a:pt x="8062777" y="1027067"/>
                </a:lnTo>
                <a:lnTo>
                  <a:pt x="0" y="1027067"/>
                </a:lnTo>
                <a:lnTo>
                  <a:pt x="1070007" y="0"/>
                </a:lnTo>
                <a:close/>
              </a:path>
            </a:pathLst>
          </a:custGeom>
          <a:solidFill>
            <a:srgbClr val="B90C2E">
              <a:alpha val="2470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9759731"/>
            <a:ext cx="17757430" cy="52726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0491435" y="9259931"/>
            <a:ext cx="7797165" cy="1027430"/>
          </a:xfrm>
          <a:custGeom>
            <a:avLst/>
            <a:gdLst/>
            <a:ahLst/>
            <a:cxnLst/>
            <a:rect l="l" t="t" r="r" b="b"/>
            <a:pathLst>
              <a:path w="7797165" h="1027429">
                <a:moveTo>
                  <a:pt x="1070007" y="0"/>
                </a:moveTo>
                <a:lnTo>
                  <a:pt x="7796564" y="0"/>
                </a:lnTo>
                <a:lnTo>
                  <a:pt x="7796564" y="1027067"/>
                </a:lnTo>
                <a:lnTo>
                  <a:pt x="0" y="1027067"/>
                </a:lnTo>
                <a:lnTo>
                  <a:pt x="1070007" y="0"/>
                </a:lnTo>
                <a:close/>
              </a:path>
            </a:pathLst>
          </a:custGeom>
          <a:solidFill>
            <a:srgbClr val="B90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396771" y="9537616"/>
            <a:ext cx="638174" cy="561974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4489833" y="4911408"/>
            <a:ext cx="2238375" cy="2235200"/>
          </a:xfrm>
          <a:custGeom>
            <a:avLst/>
            <a:gdLst/>
            <a:ahLst/>
            <a:cxnLst/>
            <a:rect l="l" t="t" r="r" b="b"/>
            <a:pathLst>
              <a:path w="2238375" h="2235200">
                <a:moveTo>
                  <a:pt x="1582335" y="12699"/>
                </a:moveTo>
                <a:lnTo>
                  <a:pt x="1296129" y="12699"/>
                </a:lnTo>
                <a:lnTo>
                  <a:pt x="1342895" y="0"/>
                </a:lnTo>
                <a:lnTo>
                  <a:pt x="1535351" y="0"/>
                </a:lnTo>
                <a:lnTo>
                  <a:pt x="1582335" y="12699"/>
                </a:lnTo>
                <a:close/>
              </a:path>
              <a:path w="2238375" h="2235200">
                <a:moveTo>
                  <a:pt x="942843" y="2222499"/>
                </a:moveTo>
                <a:lnTo>
                  <a:pt x="656039" y="2222499"/>
                </a:lnTo>
                <a:lnTo>
                  <a:pt x="520960" y="2184399"/>
                </a:lnTo>
                <a:lnTo>
                  <a:pt x="478174" y="2158999"/>
                </a:lnTo>
                <a:lnTo>
                  <a:pt x="436650" y="2146299"/>
                </a:lnTo>
                <a:lnTo>
                  <a:pt x="396471" y="2120899"/>
                </a:lnTo>
                <a:lnTo>
                  <a:pt x="357723" y="2095499"/>
                </a:lnTo>
                <a:lnTo>
                  <a:pt x="320490" y="2070099"/>
                </a:lnTo>
                <a:lnTo>
                  <a:pt x="284858" y="2044699"/>
                </a:lnTo>
                <a:lnTo>
                  <a:pt x="250910" y="2019299"/>
                </a:lnTo>
                <a:lnTo>
                  <a:pt x="218732" y="1981199"/>
                </a:lnTo>
                <a:lnTo>
                  <a:pt x="188409" y="1943099"/>
                </a:lnTo>
                <a:lnTo>
                  <a:pt x="160024" y="1917699"/>
                </a:lnTo>
                <a:lnTo>
                  <a:pt x="133663" y="1879599"/>
                </a:lnTo>
                <a:lnTo>
                  <a:pt x="109411" y="1841499"/>
                </a:lnTo>
                <a:lnTo>
                  <a:pt x="87352" y="1790699"/>
                </a:lnTo>
                <a:lnTo>
                  <a:pt x="67570" y="1752599"/>
                </a:lnTo>
                <a:lnTo>
                  <a:pt x="50152" y="1714499"/>
                </a:lnTo>
                <a:lnTo>
                  <a:pt x="35180" y="1663699"/>
                </a:lnTo>
                <a:lnTo>
                  <a:pt x="22741" y="1625599"/>
                </a:lnTo>
                <a:lnTo>
                  <a:pt x="12919" y="1574799"/>
                </a:lnTo>
                <a:lnTo>
                  <a:pt x="5798" y="1523999"/>
                </a:lnTo>
                <a:lnTo>
                  <a:pt x="1463" y="1485899"/>
                </a:lnTo>
                <a:lnTo>
                  <a:pt x="0" y="1435099"/>
                </a:lnTo>
                <a:lnTo>
                  <a:pt x="1465" y="1384299"/>
                </a:lnTo>
                <a:lnTo>
                  <a:pt x="5807" y="1333499"/>
                </a:lnTo>
                <a:lnTo>
                  <a:pt x="12938" y="1295399"/>
                </a:lnTo>
                <a:lnTo>
                  <a:pt x="22775" y="1244599"/>
                </a:lnTo>
                <a:lnTo>
                  <a:pt x="35233" y="1193799"/>
                </a:lnTo>
                <a:lnTo>
                  <a:pt x="50227" y="1155699"/>
                </a:lnTo>
                <a:lnTo>
                  <a:pt x="67671" y="1117599"/>
                </a:lnTo>
                <a:lnTo>
                  <a:pt x="87482" y="1066799"/>
                </a:lnTo>
                <a:lnTo>
                  <a:pt x="109575" y="1028699"/>
                </a:lnTo>
                <a:lnTo>
                  <a:pt x="133863" y="990599"/>
                </a:lnTo>
                <a:lnTo>
                  <a:pt x="160264" y="952499"/>
                </a:lnTo>
                <a:lnTo>
                  <a:pt x="188691" y="914399"/>
                </a:lnTo>
                <a:lnTo>
                  <a:pt x="219060" y="888999"/>
                </a:lnTo>
                <a:lnTo>
                  <a:pt x="251286" y="850899"/>
                </a:lnTo>
                <a:lnTo>
                  <a:pt x="285284" y="825499"/>
                </a:lnTo>
                <a:lnTo>
                  <a:pt x="320970" y="787399"/>
                </a:lnTo>
                <a:lnTo>
                  <a:pt x="358259" y="761999"/>
                </a:lnTo>
                <a:lnTo>
                  <a:pt x="397065" y="749299"/>
                </a:lnTo>
                <a:lnTo>
                  <a:pt x="437304" y="723899"/>
                </a:lnTo>
                <a:lnTo>
                  <a:pt x="478891" y="698499"/>
                </a:lnTo>
                <a:lnTo>
                  <a:pt x="565770" y="673099"/>
                </a:lnTo>
                <a:lnTo>
                  <a:pt x="657023" y="647699"/>
                </a:lnTo>
                <a:lnTo>
                  <a:pt x="666992" y="596899"/>
                </a:lnTo>
                <a:lnTo>
                  <a:pt x="679516" y="558799"/>
                </a:lnTo>
                <a:lnTo>
                  <a:pt x="694515" y="507999"/>
                </a:lnTo>
                <a:lnTo>
                  <a:pt x="711907" y="469899"/>
                </a:lnTo>
                <a:lnTo>
                  <a:pt x="731614" y="431799"/>
                </a:lnTo>
                <a:lnTo>
                  <a:pt x="753554" y="393699"/>
                </a:lnTo>
                <a:lnTo>
                  <a:pt x="777647" y="355599"/>
                </a:lnTo>
                <a:lnTo>
                  <a:pt x="803814" y="317499"/>
                </a:lnTo>
                <a:lnTo>
                  <a:pt x="831974" y="279399"/>
                </a:lnTo>
                <a:lnTo>
                  <a:pt x="862046" y="241299"/>
                </a:lnTo>
                <a:lnTo>
                  <a:pt x="893951" y="215899"/>
                </a:lnTo>
                <a:lnTo>
                  <a:pt x="927607" y="177799"/>
                </a:lnTo>
                <a:lnTo>
                  <a:pt x="962936" y="152399"/>
                </a:lnTo>
                <a:lnTo>
                  <a:pt x="999857" y="126999"/>
                </a:lnTo>
                <a:lnTo>
                  <a:pt x="1038289" y="101599"/>
                </a:lnTo>
                <a:lnTo>
                  <a:pt x="1078152" y="76199"/>
                </a:lnTo>
                <a:lnTo>
                  <a:pt x="1119366" y="63499"/>
                </a:lnTo>
                <a:lnTo>
                  <a:pt x="1161851" y="38099"/>
                </a:lnTo>
                <a:lnTo>
                  <a:pt x="1250313" y="12699"/>
                </a:lnTo>
                <a:lnTo>
                  <a:pt x="1628397" y="12699"/>
                </a:lnTo>
                <a:lnTo>
                  <a:pt x="1717414" y="38099"/>
                </a:lnTo>
                <a:lnTo>
                  <a:pt x="1760200" y="63499"/>
                </a:lnTo>
                <a:lnTo>
                  <a:pt x="1801724" y="76199"/>
                </a:lnTo>
                <a:lnTo>
                  <a:pt x="1841903" y="101599"/>
                </a:lnTo>
                <a:lnTo>
                  <a:pt x="1880651" y="126999"/>
                </a:lnTo>
                <a:lnTo>
                  <a:pt x="1917884" y="152399"/>
                </a:lnTo>
                <a:lnTo>
                  <a:pt x="1389487" y="152399"/>
                </a:lnTo>
                <a:lnTo>
                  <a:pt x="1341099" y="165099"/>
                </a:lnTo>
                <a:lnTo>
                  <a:pt x="1293921" y="165099"/>
                </a:lnTo>
                <a:lnTo>
                  <a:pt x="1248085" y="177799"/>
                </a:lnTo>
                <a:lnTo>
                  <a:pt x="1203722" y="203199"/>
                </a:lnTo>
                <a:lnTo>
                  <a:pt x="1160962" y="215899"/>
                </a:lnTo>
                <a:lnTo>
                  <a:pt x="1119937" y="241299"/>
                </a:lnTo>
                <a:lnTo>
                  <a:pt x="1080779" y="266699"/>
                </a:lnTo>
                <a:lnTo>
                  <a:pt x="1043617" y="292099"/>
                </a:lnTo>
                <a:lnTo>
                  <a:pt x="1008583" y="317499"/>
                </a:lnTo>
                <a:lnTo>
                  <a:pt x="975809" y="355599"/>
                </a:lnTo>
                <a:lnTo>
                  <a:pt x="945424" y="393699"/>
                </a:lnTo>
                <a:lnTo>
                  <a:pt x="917561" y="419099"/>
                </a:lnTo>
                <a:lnTo>
                  <a:pt x="892351" y="457199"/>
                </a:lnTo>
                <a:lnTo>
                  <a:pt x="869924" y="507999"/>
                </a:lnTo>
                <a:lnTo>
                  <a:pt x="850411" y="546099"/>
                </a:lnTo>
                <a:lnTo>
                  <a:pt x="833944" y="584199"/>
                </a:lnTo>
                <a:lnTo>
                  <a:pt x="820654" y="634999"/>
                </a:lnTo>
                <a:lnTo>
                  <a:pt x="876698" y="634999"/>
                </a:lnTo>
                <a:lnTo>
                  <a:pt x="1037636" y="673099"/>
                </a:lnTo>
                <a:lnTo>
                  <a:pt x="1088584" y="685799"/>
                </a:lnTo>
                <a:lnTo>
                  <a:pt x="988157" y="787399"/>
                </a:lnTo>
                <a:lnTo>
                  <a:pt x="799419" y="787399"/>
                </a:lnTo>
                <a:lnTo>
                  <a:pt x="751577" y="800099"/>
                </a:lnTo>
                <a:lnTo>
                  <a:pt x="704708" y="800099"/>
                </a:lnTo>
                <a:lnTo>
                  <a:pt x="614380" y="825499"/>
                </a:lnTo>
                <a:lnTo>
                  <a:pt x="571165" y="838199"/>
                </a:lnTo>
                <a:lnTo>
                  <a:pt x="529412" y="850899"/>
                </a:lnTo>
                <a:lnTo>
                  <a:pt x="489244" y="876299"/>
                </a:lnTo>
                <a:lnTo>
                  <a:pt x="450782" y="901699"/>
                </a:lnTo>
                <a:lnTo>
                  <a:pt x="414149" y="927099"/>
                </a:lnTo>
                <a:lnTo>
                  <a:pt x="379467" y="952499"/>
                </a:lnTo>
                <a:lnTo>
                  <a:pt x="346857" y="977899"/>
                </a:lnTo>
                <a:lnTo>
                  <a:pt x="316442" y="1015999"/>
                </a:lnTo>
                <a:lnTo>
                  <a:pt x="288345" y="1041399"/>
                </a:lnTo>
                <a:lnTo>
                  <a:pt x="262686" y="1079499"/>
                </a:lnTo>
                <a:lnTo>
                  <a:pt x="239589" y="1117599"/>
                </a:lnTo>
                <a:lnTo>
                  <a:pt x="219175" y="1168399"/>
                </a:lnTo>
                <a:lnTo>
                  <a:pt x="201567" y="1206499"/>
                </a:lnTo>
                <a:lnTo>
                  <a:pt x="186887" y="1244599"/>
                </a:lnTo>
                <a:lnTo>
                  <a:pt x="175256" y="1295399"/>
                </a:lnTo>
                <a:lnTo>
                  <a:pt x="166797" y="1333499"/>
                </a:lnTo>
                <a:lnTo>
                  <a:pt x="161632" y="1384299"/>
                </a:lnTo>
                <a:lnTo>
                  <a:pt x="159883" y="1435099"/>
                </a:lnTo>
                <a:lnTo>
                  <a:pt x="161632" y="1485899"/>
                </a:lnTo>
                <a:lnTo>
                  <a:pt x="166797" y="1523999"/>
                </a:lnTo>
                <a:lnTo>
                  <a:pt x="175256" y="1574799"/>
                </a:lnTo>
                <a:lnTo>
                  <a:pt x="186887" y="1612899"/>
                </a:lnTo>
                <a:lnTo>
                  <a:pt x="201567" y="1663699"/>
                </a:lnTo>
                <a:lnTo>
                  <a:pt x="219175" y="1701799"/>
                </a:lnTo>
                <a:lnTo>
                  <a:pt x="239589" y="1739899"/>
                </a:lnTo>
                <a:lnTo>
                  <a:pt x="262686" y="1777999"/>
                </a:lnTo>
                <a:lnTo>
                  <a:pt x="288345" y="1816099"/>
                </a:lnTo>
                <a:lnTo>
                  <a:pt x="316442" y="1854199"/>
                </a:lnTo>
                <a:lnTo>
                  <a:pt x="346857" y="1879599"/>
                </a:lnTo>
                <a:lnTo>
                  <a:pt x="379467" y="1917699"/>
                </a:lnTo>
                <a:lnTo>
                  <a:pt x="414149" y="1943099"/>
                </a:lnTo>
                <a:lnTo>
                  <a:pt x="450782" y="1968499"/>
                </a:lnTo>
                <a:lnTo>
                  <a:pt x="489244" y="1993899"/>
                </a:lnTo>
                <a:lnTo>
                  <a:pt x="529412" y="2006599"/>
                </a:lnTo>
                <a:lnTo>
                  <a:pt x="571165" y="2031999"/>
                </a:lnTo>
                <a:lnTo>
                  <a:pt x="658935" y="2057399"/>
                </a:lnTo>
                <a:lnTo>
                  <a:pt x="704708" y="2070099"/>
                </a:lnTo>
                <a:lnTo>
                  <a:pt x="1278281" y="2070099"/>
                </a:lnTo>
                <a:lnTo>
                  <a:pt x="1241073" y="2095499"/>
                </a:lnTo>
                <a:lnTo>
                  <a:pt x="1202347" y="2120899"/>
                </a:lnTo>
                <a:lnTo>
                  <a:pt x="1162188" y="2146299"/>
                </a:lnTo>
                <a:lnTo>
                  <a:pt x="1120681" y="2158999"/>
                </a:lnTo>
                <a:lnTo>
                  <a:pt x="1077908" y="2184399"/>
                </a:lnTo>
                <a:lnTo>
                  <a:pt x="942843" y="2222499"/>
                </a:lnTo>
                <a:close/>
              </a:path>
              <a:path w="2238375" h="2235200">
                <a:moveTo>
                  <a:pt x="1937256" y="1409699"/>
                </a:moveTo>
                <a:lnTo>
                  <a:pt x="1596341" y="1409699"/>
                </a:lnTo>
                <a:lnTo>
                  <a:pt x="1685744" y="1384299"/>
                </a:lnTo>
                <a:lnTo>
                  <a:pt x="1728123" y="1358899"/>
                </a:lnTo>
                <a:lnTo>
                  <a:pt x="1768769" y="1333499"/>
                </a:lnTo>
                <a:lnTo>
                  <a:pt x="1807543" y="1308099"/>
                </a:lnTo>
                <a:lnTo>
                  <a:pt x="1844309" y="1282699"/>
                </a:lnTo>
                <a:lnTo>
                  <a:pt x="1878927" y="1257299"/>
                </a:lnTo>
                <a:lnTo>
                  <a:pt x="1911259" y="1219199"/>
                </a:lnTo>
                <a:lnTo>
                  <a:pt x="1941168" y="1193799"/>
                </a:lnTo>
                <a:lnTo>
                  <a:pt x="1968516" y="1155699"/>
                </a:lnTo>
                <a:lnTo>
                  <a:pt x="1993163" y="1117599"/>
                </a:lnTo>
                <a:lnTo>
                  <a:pt x="2014972" y="1066799"/>
                </a:lnTo>
                <a:lnTo>
                  <a:pt x="2033805" y="1028699"/>
                </a:lnTo>
                <a:lnTo>
                  <a:pt x="2049523" y="977899"/>
                </a:lnTo>
                <a:lnTo>
                  <a:pt x="2061989" y="939799"/>
                </a:lnTo>
                <a:lnTo>
                  <a:pt x="2071065" y="888999"/>
                </a:lnTo>
                <a:lnTo>
                  <a:pt x="2076611" y="838199"/>
                </a:lnTo>
                <a:lnTo>
                  <a:pt x="2078491" y="787399"/>
                </a:lnTo>
                <a:lnTo>
                  <a:pt x="2076742" y="749299"/>
                </a:lnTo>
                <a:lnTo>
                  <a:pt x="2071577" y="698499"/>
                </a:lnTo>
                <a:lnTo>
                  <a:pt x="2063118" y="647699"/>
                </a:lnTo>
                <a:lnTo>
                  <a:pt x="2051487" y="609599"/>
                </a:lnTo>
                <a:lnTo>
                  <a:pt x="2036807" y="558799"/>
                </a:lnTo>
                <a:lnTo>
                  <a:pt x="2019199" y="520699"/>
                </a:lnTo>
                <a:lnTo>
                  <a:pt x="1998785" y="482599"/>
                </a:lnTo>
                <a:lnTo>
                  <a:pt x="1975688" y="444499"/>
                </a:lnTo>
                <a:lnTo>
                  <a:pt x="1950029" y="406399"/>
                </a:lnTo>
                <a:lnTo>
                  <a:pt x="1921932" y="368299"/>
                </a:lnTo>
                <a:lnTo>
                  <a:pt x="1891517" y="342899"/>
                </a:lnTo>
                <a:lnTo>
                  <a:pt x="1858907" y="304799"/>
                </a:lnTo>
                <a:lnTo>
                  <a:pt x="1824225" y="279399"/>
                </a:lnTo>
                <a:lnTo>
                  <a:pt x="1787592" y="253999"/>
                </a:lnTo>
                <a:lnTo>
                  <a:pt x="1749130" y="228599"/>
                </a:lnTo>
                <a:lnTo>
                  <a:pt x="1708962" y="215899"/>
                </a:lnTo>
                <a:lnTo>
                  <a:pt x="1667209" y="190499"/>
                </a:lnTo>
                <a:lnTo>
                  <a:pt x="1579439" y="165099"/>
                </a:lnTo>
                <a:lnTo>
                  <a:pt x="1533666" y="165099"/>
                </a:lnTo>
                <a:lnTo>
                  <a:pt x="1486797" y="152399"/>
                </a:lnTo>
                <a:lnTo>
                  <a:pt x="1917884" y="152399"/>
                </a:lnTo>
                <a:lnTo>
                  <a:pt x="1953516" y="177799"/>
                </a:lnTo>
                <a:lnTo>
                  <a:pt x="1987464" y="215899"/>
                </a:lnTo>
                <a:lnTo>
                  <a:pt x="2019642" y="241299"/>
                </a:lnTo>
                <a:lnTo>
                  <a:pt x="2049965" y="279399"/>
                </a:lnTo>
                <a:lnTo>
                  <a:pt x="2078350" y="317499"/>
                </a:lnTo>
                <a:lnTo>
                  <a:pt x="2104711" y="355599"/>
                </a:lnTo>
                <a:lnTo>
                  <a:pt x="2128963" y="393699"/>
                </a:lnTo>
                <a:lnTo>
                  <a:pt x="2151022" y="431799"/>
                </a:lnTo>
                <a:lnTo>
                  <a:pt x="2170804" y="469899"/>
                </a:lnTo>
                <a:lnTo>
                  <a:pt x="2188222" y="520699"/>
                </a:lnTo>
                <a:lnTo>
                  <a:pt x="2203194" y="558799"/>
                </a:lnTo>
                <a:lnTo>
                  <a:pt x="2215633" y="609599"/>
                </a:lnTo>
                <a:lnTo>
                  <a:pt x="2225455" y="647699"/>
                </a:lnTo>
                <a:lnTo>
                  <a:pt x="2232576" y="698499"/>
                </a:lnTo>
                <a:lnTo>
                  <a:pt x="2236911" y="749299"/>
                </a:lnTo>
                <a:lnTo>
                  <a:pt x="2238374" y="787399"/>
                </a:lnTo>
                <a:lnTo>
                  <a:pt x="2236918" y="838199"/>
                </a:lnTo>
                <a:lnTo>
                  <a:pt x="2232606" y="888999"/>
                </a:lnTo>
                <a:lnTo>
                  <a:pt x="2225521" y="939799"/>
                </a:lnTo>
                <a:lnTo>
                  <a:pt x="2215749" y="977899"/>
                </a:lnTo>
                <a:lnTo>
                  <a:pt x="2203374" y="1028699"/>
                </a:lnTo>
                <a:lnTo>
                  <a:pt x="2188479" y="1066799"/>
                </a:lnTo>
                <a:lnTo>
                  <a:pt x="2171150" y="1117599"/>
                </a:lnTo>
                <a:lnTo>
                  <a:pt x="2151470" y="1155699"/>
                </a:lnTo>
                <a:lnTo>
                  <a:pt x="2129524" y="1193799"/>
                </a:lnTo>
                <a:lnTo>
                  <a:pt x="2105396" y="1231899"/>
                </a:lnTo>
                <a:lnTo>
                  <a:pt x="2079171" y="1269999"/>
                </a:lnTo>
                <a:lnTo>
                  <a:pt x="2050932" y="1308099"/>
                </a:lnTo>
                <a:lnTo>
                  <a:pt x="2020765" y="1333499"/>
                </a:lnTo>
                <a:lnTo>
                  <a:pt x="1988753" y="1371599"/>
                </a:lnTo>
                <a:lnTo>
                  <a:pt x="1954980" y="1396999"/>
                </a:lnTo>
                <a:lnTo>
                  <a:pt x="1937256" y="1409699"/>
                </a:lnTo>
                <a:close/>
              </a:path>
              <a:path w="2238375" h="2235200">
                <a:moveTo>
                  <a:pt x="755701" y="1587499"/>
                </a:moveTo>
                <a:lnTo>
                  <a:pt x="643283" y="1473199"/>
                </a:lnTo>
                <a:lnTo>
                  <a:pt x="1419594" y="698499"/>
                </a:lnTo>
                <a:lnTo>
                  <a:pt x="1193508" y="469899"/>
                </a:lnTo>
                <a:lnTo>
                  <a:pt x="1758723" y="469899"/>
                </a:lnTo>
                <a:lnTo>
                  <a:pt x="1758723" y="812799"/>
                </a:lnTo>
                <a:lnTo>
                  <a:pt x="1532637" y="812799"/>
                </a:lnTo>
                <a:lnTo>
                  <a:pt x="755701" y="1587499"/>
                </a:lnTo>
                <a:close/>
              </a:path>
              <a:path w="2238375" h="2235200">
                <a:moveTo>
                  <a:pt x="963050" y="812799"/>
                </a:moveTo>
                <a:lnTo>
                  <a:pt x="923343" y="812799"/>
                </a:lnTo>
                <a:lnTo>
                  <a:pt x="882874" y="800099"/>
                </a:lnTo>
                <a:lnTo>
                  <a:pt x="841586" y="800099"/>
                </a:lnTo>
                <a:lnTo>
                  <a:pt x="799419" y="787399"/>
                </a:lnTo>
                <a:lnTo>
                  <a:pt x="988157" y="787399"/>
                </a:lnTo>
                <a:lnTo>
                  <a:pt x="963050" y="812799"/>
                </a:lnTo>
                <a:close/>
              </a:path>
              <a:path w="2238375" h="2235200">
                <a:moveTo>
                  <a:pt x="1758723" y="1041399"/>
                </a:moveTo>
                <a:lnTo>
                  <a:pt x="1532637" y="812799"/>
                </a:lnTo>
                <a:lnTo>
                  <a:pt x="1758723" y="812799"/>
                </a:lnTo>
                <a:lnTo>
                  <a:pt x="1758723" y="1041399"/>
                </a:lnTo>
                <a:close/>
              </a:path>
              <a:path w="2238375" h="2235200">
                <a:moveTo>
                  <a:pt x="1278281" y="2070099"/>
                </a:moveTo>
                <a:lnTo>
                  <a:pt x="894131" y="2070099"/>
                </a:lnTo>
                <a:lnTo>
                  <a:pt x="939904" y="2057399"/>
                </a:lnTo>
                <a:lnTo>
                  <a:pt x="1027673" y="2031999"/>
                </a:lnTo>
                <a:lnTo>
                  <a:pt x="1069426" y="2006599"/>
                </a:lnTo>
                <a:lnTo>
                  <a:pt x="1109594" y="1993899"/>
                </a:lnTo>
                <a:lnTo>
                  <a:pt x="1148056" y="1968499"/>
                </a:lnTo>
                <a:lnTo>
                  <a:pt x="1184689" y="1943099"/>
                </a:lnTo>
                <a:lnTo>
                  <a:pt x="1219372" y="1917699"/>
                </a:lnTo>
                <a:lnTo>
                  <a:pt x="1251981" y="1879599"/>
                </a:lnTo>
                <a:lnTo>
                  <a:pt x="1282396" y="1854199"/>
                </a:lnTo>
                <a:lnTo>
                  <a:pt x="1310494" y="1816099"/>
                </a:lnTo>
                <a:lnTo>
                  <a:pt x="1336152" y="1777999"/>
                </a:lnTo>
                <a:lnTo>
                  <a:pt x="1359249" y="1739899"/>
                </a:lnTo>
                <a:lnTo>
                  <a:pt x="1379663" y="1701799"/>
                </a:lnTo>
                <a:lnTo>
                  <a:pt x="1397271" y="1663699"/>
                </a:lnTo>
                <a:lnTo>
                  <a:pt x="1411952" y="1612899"/>
                </a:lnTo>
                <a:lnTo>
                  <a:pt x="1423582" y="1574799"/>
                </a:lnTo>
                <a:lnTo>
                  <a:pt x="1432041" y="1523999"/>
                </a:lnTo>
                <a:lnTo>
                  <a:pt x="1437206" y="1485899"/>
                </a:lnTo>
                <a:lnTo>
                  <a:pt x="1438955" y="1435099"/>
                </a:lnTo>
                <a:lnTo>
                  <a:pt x="1437179" y="1384299"/>
                </a:lnTo>
                <a:lnTo>
                  <a:pt x="1432241" y="1346199"/>
                </a:lnTo>
                <a:lnTo>
                  <a:pt x="1424727" y="1308099"/>
                </a:lnTo>
                <a:lnTo>
                  <a:pt x="1415222" y="1269999"/>
                </a:lnTo>
                <a:lnTo>
                  <a:pt x="1541380" y="1142999"/>
                </a:lnTo>
                <a:lnTo>
                  <a:pt x="1559567" y="1193799"/>
                </a:lnTo>
                <a:lnTo>
                  <a:pt x="1574307" y="1244599"/>
                </a:lnTo>
                <a:lnTo>
                  <a:pt x="1585448" y="1295399"/>
                </a:lnTo>
                <a:lnTo>
                  <a:pt x="1592843" y="1358899"/>
                </a:lnTo>
                <a:lnTo>
                  <a:pt x="1596341" y="1409699"/>
                </a:lnTo>
                <a:lnTo>
                  <a:pt x="1937256" y="1409699"/>
                </a:lnTo>
                <a:lnTo>
                  <a:pt x="1919532" y="1422399"/>
                </a:lnTo>
                <a:lnTo>
                  <a:pt x="1882492" y="1460499"/>
                </a:lnTo>
                <a:lnTo>
                  <a:pt x="1843944" y="1473199"/>
                </a:lnTo>
                <a:lnTo>
                  <a:pt x="1803973" y="1498599"/>
                </a:lnTo>
                <a:lnTo>
                  <a:pt x="1762664" y="1523999"/>
                </a:lnTo>
                <a:lnTo>
                  <a:pt x="1676365" y="1549399"/>
                </a:lnTo>
                <a:lnTo>
                  <a:pt x="1585723" y="1574799"/>
                </a:lnTo>
                <a:lnTo>
                  <a:pt x="1575881" y="1625599"/>
                </a:lnTo>
                <a:lnTo>
                  <a:pt x="1563430" y="1663699"/>
                </a:lnTo>
                <a:lnTo>
                  <a:pt x="1548453" y="1714499"/>
                </a:lnTo>
                <a:lnTo>
                  <a:pt x="1531035" y="1752599"/>
                </a:lnTo>
                <a:lnTo>
                  <a:pt x="1511260" y="1790699"/>
                </a:lnTo>
                <a:lnTo>
                  <a:pt x="1489211" y="1841499"/>
                </a:lnTo>
                <a:lnTo>
                  <a:pt x="1464974" y="1879599"/>
                </a:lnTo>
                <a:lnTo>
                  <a:pt x="1438631" y="1904999"/>
                </a:lnTo>
                <a:lnTo>
                  <a:pt x="1410267" y="1943099"/>
                </a:lnTo>
                <a:lnTo>
                  <a:pt x="1379966" y="1981199"/>
                </a:lnTo>
                <a:lnTo>
                  <a:pt x="1347812" y="2019299"/>
                </a:lnTo>
                <a:lnTo>
                  <a:pt x="1313889" y="2044699"/>
                </a:lnTo>
                <a:lnTo>
                  <a:pt x="1278281" y="2070099"/>
                </a:lnTo>
                <a:close/>
              </a:path>
              <a:path w="2238375" h="2235200">
                <a:moveTo>
                  <a:pt x="848016" y="2235199"/>
                </a:moveTo>
                <a:lnTo>
                  <a:pt x="750845" y="2235199"/>
                </a:lnTo>
                <a:lnTo>
                  <a:pt x="703023" y="2222499"/>
                </a:lnTo>
                <a:lnTo>
                  <a:pt x="895852" y="2222499"/>
                </a:lnTo>
                <a:lnTo>
                  <a:pt x="848016" y="2235199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076414" y="4862581"/>
            <a:ext cx="2333624" cy="23336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707209"/>
            <a:ext cx="14016990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6F041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61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52401" y="0"/>
            <a:ext cx="18592800" cy="10287000"/>
            <a:chOff x="0" y="0"/>
            <a:chExt cx="1828800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7999" cy="10286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09672" y="7235131"/>
              <a:ext cx="14868525" cy="171450"/>
            </a:xfrm>
            <a:custGeom>
              <a:avLst/>
              <a:gdLst/>
              <a:ahLst/>
              <a:cxnLst/>
              <a:rect l="l" t="t" r="r" b="b"/>
              <a:pathLst>
                <a:path w="14868525" h="171450">
                  <a:moveTo>
                    <a:pt x="14868523" y="171449"/>
                  </a:moveTo>
                  <a:lnTo>
                    <a:pt x="0" y="171449"/>
                  </a:lnTo>
                  <a:lnTo>
                    <a:pt x="0" y="0"/>
                  </a:lnTo>
                  <a:lnTo>
                    <a:pt x="14868523" y="0"/>
                  </a:lnTo>
                  <a:lnTo>
                    <a:pt x="14868523" y="171449"/>
                  </a:lnTo>
                  <a:close/>
                </a:path>
              </a:pathLst>
            </a:custGeom>
            <a:solidFill>
              <a:srgbClr val="F7FA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38733" y="8753414"/>
              <a:ext cx="1066799" cy="100964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575447" y="4210000"/>
            <a:ext cx="11372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3200" b="0" spc="375">
                <a:solidFill>
                  <a:srgbClr val="F7FAFD"/>
                </a:solidFill>
                <a:latin typeface="Arial"/>
                <a:cs typeface="Arial"/>
              </a:rPr>
              <a:t>Date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2673350" marR="5080" indent="-2661285">
              <a:lnSpc>
                <a:spcPts val="8400"/>
              </a:lnSpc>
              <a:spcBef>
                <a:spcPts val="1160"/>
              </a:spcBef>
            </a:pPr>
            <a:r>
              <a:rPr spc="770"/>
              <a:t>ANNUA</a:t>
            </a:r>
            <a:r>
              <a:rPr spc="225"/>
              <a:t>L</a:t>
            </a:r>
            <a:r>
              <a:rPr spc="750"/>
              <a:t> </a:t>
            </a:r>
            <a:r>
              <a:rPr spc="625"/>
              <a:t>CHAPTE</a:t>
            </a:r>
            <a:r>
              <a:rPr spc="80"/>
              <a:t>R</a:t>
            </a:r>
            <a:r>
              <a:rPr spc="545"/>
              <a:t> </a:t>
            </a:r>
            <a:r>
              <a:rPr spc="700"/>
              <a:t>MEETIN</a:t>
            </a:r>
            <a:r>
              <a:rPr spc="155"/>
              <a:t>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43800" y="7931630"/>
            <a:ext cx="5390620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2600" spc="285">
                <a:solidFill>
                  <a:srgbClr val="F7FAFD"/>
                </a:solidFill>
                <a:latin typeface="Arial"/>
                <a:cs typeface="Arial"/>
              </a:rPr>
              <a:t>Chapter name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259932"/>
            <a:ext cx="18288000" cy="1027430"/>
            <a:chOff x="0" y="9259932"/>
            <a:chExt cx="18288000" cy="1027430"/>
          </a:xfrm>
        </p:grpSpPr>
        <p:sp>
          <p:nvSpPr>
            <p:cNvPr id="3" name="object 3"/>
            <p:cNvSpPr/>
            <p:nvPr/>
          </p:nvSpPr>
          <p:spPr>
            <a:xfrm>
              <a:off x="7989233" y="9259932"/>
              <a:ext cx="9142095" cy="1027430"/>
            </a:xfrm>
            <a:custGeom>
              <a:avLst/>
              <a:gdLst/>
              <a:ahLst/>
              <a:cxnLst/>
              <a:rect l="l" t="t" r="r" b="b"/>
              <a:pathLst>
                <a:path w="9142094" h="1027429">
                  <a:moveTo>
                    <a:pt x="1070006" y="0"/>
                  </a:moveTo>
                  <a:lnTo>
                    <a:pt x="9142009" y="0"/>
                  </a:lnTo>
                  <a:lnTo>
                    <a:pt x="8062777" y="1027067"/>
                  </a:lnTo>
                  <a:lnTo>
                    <a:pt x="0" y="1027067"/>
                  </a:lnTo>
                  <a:lnTo>
                    <a:pt x="1070006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9731"/>
              <a:ext cx="17757430" cy="52726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491436" y="9259932"/>
              <a:ext cx="7797165" cy="1027430"/>
            </a:xfrm>
            <a:custGeom>
              <a:avLst/>
              <a:gdLst/>
              <a:ahLst/>
              <a:cxnLst/>
              <a:rect l="l" t="t" r="r" b="b"/>
              <a:pathLst>
                <a:path w="7797165" h="1027429">
                  <a:moveTo>
                    <a:pt x="1070006" y="0"/>
                  </a:moveTo>
                  <a:lnTo>
                    <a:pt x="7796563" y="0"/>
                  </a:lnTo>
                  <a:lnTo>
                    <a:pt x="7796563" y="1027067"/>
                  </a:lnTo>
                  <a:lnTo>
                    <a:pt x="0" y="1027067"/>
                  </a:lnTo>
                  <a:lnTo>
                    <a:pt x="1070006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96771" y="9537618"/>
              <a:ext cx="638174" cy="56197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130"/>
              <a:t>FINANCIAL</a:t>
            </a:r>
            <a:r>
              <a:rPr sz="5000" spc="-110"/>
              <a:t> </a:t>
            </a:r>
            <a:r>
              <a:rPr sz="5000" spc="114"/>
              <a:t>STATEMENT</a:t>
            </a:r>
            <a:endParaRPr sz="5000"/>
          </a:p>
        </p:txBody>
      </p:sp>
      <p:sp>
        <p:nvSpPr>
          <p:cNvPr id="8" name="object 8"/>
          <p:cNvSpPr txBox="1"/>
          <p:nvPr/>
        </p:nvSpPr>
        <p:spPr>
          <a:xfrm>
            <a:off x="1045570" y="2195122"/>
            <a:ext cx="1198463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145">
                <a:solidFill>
                  <a:srgbClr val="171717"/>
                </a:solidFill>
                <a:latin typeface="Arial"/>
                <a:cs typeface="Arial"/>
              </a:rPr>
              <a:t>Financial</a:t>
            </a:r>
            <a:r>
              <a:rPr sz="3000" spc="8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00">
                <a:solidFill>
                  <a:srgbClr val="171717"/>
                </a:solidFill>
                <a:latin typeface="Arial"/>
                <a:cs typeface="Arial"/>
              </a:rPr>
              <a:t>Statements</a:t>
            </a:r>
            <a:r>
              <a:rPr sz="3000" spc="8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>
                <a:solidFill>
                  <a:srgbClr val="171717"/>
                </a:solidFill>
                <a:latin typeface="Arial"/>
                <a:cs typeface="Arial"/>
              </a:rPr>
              <a:t>Year</a:t>
            </a:r>
            <a:r>
              <a:rPr sz="3000" spc="9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25">
                <a:solidFill>
                  <a:srgbClr val="171717"/>
                </a:solidFill>
                <a:latin typeface="Arial"/>
                <a:cs typeface="Arial"/>
              </a:rPr>
              <a:t>Ended</a:t>
            </a:r>
            <a:r>
              <a:rPr sz="3000" spc="8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35">
                <a:solidFill>
                  <a:srgbClr val="171717"/>
                </a:solidFill>
                <a:latin typeface="Arial"/>
                <a:cs typeface="Arial"/>
              </a:rPr>
              <a:t>December</a:t>
            </a:r>
            <a:r>
              <a:rPr sz="3000" spc="8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-290">
                <a:solidFill>
                  <a:srgbClr val="171717"/>
                </a:solidFill>
                <a:latin typeface="Arial"/>
                <a:cs typeface="Arial"/>
              </a:rPr>
              <a:t>31,</a:t>
            </a:r>
            <a:r>
              <a:rPr lang="en-CA" sz="3000" spc="-290">
                <a:solidFill>
                  <a:srgbClr val="171717"/>
                </a:solidFill>
                <a:latin typeface="Arial"/>
                <a:cs typeface="Arial"/>
              </a:rPr>
              <a:t>  </a:t>
            </a:r>
            <a:r>
              <a:rPr lang="en-CA" sz="3000" spc="-290">
                <a:solidFill>
                  <a:srgbClr val="FF0000"/>
                </a:solidFill>
                <a:latin typeface="Arial"/>
                <a:cs typeface="Arial"/>
              </a:rPr>
              <a:t>[YEAR]</a:t>
            </a:r>
            <a:r>
              <a:rPr sz="3000" spc="9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300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4093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6427" y="2626355"/>
            <a:ext cx="1990724" cy="187959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243070" y="5135024"/>
            <a:ext cx="1584960" cy="1574800"/>
          </a:xfrm>
          <a:custGeom>
            <a:avLst/>
            <a:gdLst/>
            <a:ahLst/>
            <a:cxnLst/>
            <a:rect l="l" t="t" r="r" b="b"/>
            <a:pathLst>
              <a:path w="1584960" h="1574800">
                <a:moveTo>
                  <a:pt x="575652" y="1574799"/>
                </a:moveTo>
                <a:lnTo>
                  <a:pt x="503571" y="1574799"/>
                </a:lnTo>
                <a:lnTo>
                  <a:pt x="503571" y="1435099"/>
                </a:lnTo>
                <a:lnTo>
                  <a:pt x="344312" y="1435099"/>
                </a:lnTo>
                <a:lnTo>
                  <a:pt x="300412" y="1409699"/>
                </a:lnTo>
                <a:lnTo>
                  <a:pt x="261851" y="1384299"/>
                </a:lnTo>
                <a:lnTo>
                  <a:pt x="230179" y="1358899"/>
                </a:lnTo>
                <a:lnTo>
                  <a:pt x="206947" y="1320799"/>
                </a:lnTo>
                <a:lnTo>
                  <a:pt x="193706" y="1269999"/>
                </a:lnTo>
                <a:lnTo>
                  <a:pt x="158159" y="1003299"/>
                </a:lnTo>
                <a:lnTo>
                  <a:pt x="47292" y="952499"/>
                </a:lnTo>
                <a:lnTo>
                  <a:pt x="19127" y="927099"/>
                </a:lnTo>
                <a:lnTo>
                  <a:pt x="3006" y="901699"/>
                </a:lnTo>
                <a:lnTo>
                  <a:pt x="0" y="863599"/>
                </a:lnTo>
                <a:lnTo>
                  <a:pt x="11181" y="825499"/>
                </a:lnTo>
                <a:lnTo>
                  <a:pt x="11322" y="825499"/>
                </a:lnTo>
                <a:lnTo>
                  <a:pt x="157314" y="571499"/>
                </a:lnTo>
                <a:lnTo>
                  <a:pt x="163746" y="520699"/>
                </a:lnTo>
                <a:lnTo>
                  <a:pt x="172073" y="482599"/>
                </a:lnTo>
                <a:lnTo>
                  <a:pt x="182570" y="431799"/>
                </a:lnTo>
                <a:lnTo>
                  <a:pt x="195515" y="380999"/>
                </a:lnTo>
                <a:lnTo>
                  <a:pt x="211187" y="342899"/>
                </a:lnTo>
                <a:lnTo>
                  <a:pt x="229862" y="292099"/>
                </a:lnTo>
                <a:lnTo>
                  <a:pt x="251818" y="253999"/>
                </a:lnTo>
                <a:lnTo>
                  <a:pt x="277332" y="215899"/>
                </a:lnTo>
                <a:lnTo>
                  <a:pt x="303883" y="177799"/>
                </a:lnTo>
                <a:lnTo>
                  <a:pt x="333715" y="152399"/>
                </a:lnTo>
                <a:lnTo>
                  <a:pt x="366920" y="114299"/>
                </a:lnTo>
                <a:lnTo>
                  <a:pt x="403591" y="88899"/>
                </a:lnTo>
                <a:lnTo>
                  <a:pt x="443820" y="63499"/>
                </a:lnTo>
                <a:lnTo>
                  <a:pt x="487700" y="50799"/>
                </a:lnTo>
                <a:lnTo>
                  <a:pt x="535324" y="25399"/>
                </a:lnTo>
                <a:lnTo>
                  <a:pt x="586783" y="12699"/>
                </a:lnTo>
                <a:lnTo>
                  <a:pt x="642172" y="0"/>
                </a:lnTo>
                <a:lnTo>
                  <a:pt x="657248" y="0"/>
                </a:lnTo>
                <a:lnTo>
                  <a:pt x="665721" y="12699"/>
                </a:lnTo>
                <a:lnTo>
                  <a:pt x="676161" y="12699"/>
                </a:lnTo>
                <a:lnTo>
                  <a:pt x="678804" y="25399"/>
                </a:lnTo>
                <a:lnTo>
                  <a:pt x="682721" y="25399"/>
                </a:lnTo>
                <a:lnTo>
                  <a:pt x="683859" y="38099"/>
                </a:lnTo>
                <a:lnTo>
                  <a:pt x="684492" y="38099"/>
                </a:lnTo>
                <a:lnTo>
                  <a:pt x="683966" y="50799"/>
                </a:lnTo>
                <a:lnTo>
                  <a:pt x="681228" y="50799"/>
                </a:lnTo>
                <a:lnTo>
                  <a:pt x="679111" y="63499"/>
                </a:lnTo>
                <a:lnTo>
                  <a:pt x="669967" y="63499"/>
                </a:lnTo>
                <a:lnTo>
                  <a:pt x="662041" y="76199"/>
                </a:lnTo>
                <a:lnTo>
                  <a:pt x="653294" y="76199"/>
                </a:lnTo>
                <a:lnTo>
                  <a:pt x="597323" y="88899"/>
                </a:lnTo>
                <a:lnTo>
                  <a:pt x="546675" y="101599"/>
                </a:lnTo>
                <a:lnTo>
                  <a:pt x="501021" y="114299"/>
                </a:lnTo>
                <a:lnTo>
                  <a:pt x="460030" y="139699"/>
                </a:lnTo>
                <a:lnTo>
                  <a:pt x="423374" y="165099"/>
                </a:lnTo>
                <a:lnTo>
                  <a:pt x="390721" y="190499"/>
                </a:lnTo>
                <a:lnTo>
                  <a:pt x="361743" y="228599"/>
                </a:lnTo>
                <a:lnTo>
                  <a:pt x="336109" y="253999"/>
                </a:lnTo>
                <a:lnTo>
                  <a:pt x="310576" y="292099"/>
                </a:lnTo>
                <a:lnTo>
                  <a:pt x="288817" y="342899"/>
                </a:lnTo>
                <a:lnTo>
                  <a:pt x="270561" y="380999"/>
                </a:lnTo>
                <a:lnTo>
                  <a:pt x="255537" y="431799"/>
                </a:lnTo>
                <a:lnTo>
                  <a:pt x="243473" y="482599"/>
                </a:lnTo>
                <a:lnTo>
                  <a:pt x="234099" y="533399"/>
                </a:lnTo>
                <a:lnTo>
                  <a:pt x="227142" y="584199"/>
                </a:lnTo>
                <a:lnTo>
                  <a:pt x="226298" y="596899"/>
                </a:lnTo>
                <a:lnTo>
                  <a:pt x="74181" y="863599"/>
                </a:lnTo>
                <a:lnTo>
                  <a:pt x="70924" y="863599"/>
                </a:lnTo>
                <a:lnTo>
                  <a:pt x="71274" y="876299"/>
                </a:lnTo>
                <a:lnTo>
                  <a:pt x="75120" y="888999"/>
                </a:lnTo>
                <a:lnTo>
                  <a:pt x="82347" y="888999"/>
                </a:lnTo>
                <a:lnTo>
                  <a:pt x="224468" y="965199"/>
                </a:lnTo>
                <a:lnTo>
                  <a:pt x="264943" y="1257299"/>
                </a:lnTo>
                <a:lnTo>
                  <a:pt x="279998" y="1295399"/>
                </a:lnTo>
                <a:lnTo>
                  <a:pt x="308178" y="1333499"/>
                </a:lnTo>
                <a:lnTo>
                  <a:pt x="345766" y="1358899"/>
                </a:lnTo>
                <a:lnTo>
                  <a:pt x="575652" y="1358899"/>
                </a:lnTo>
                <a:lnTo>
                  <a:pt x="575652" y="1574799"/>
                </a:lnTo>
                <a:close/>
              </a:path>
              <a:path w="1584960" h="1574800">
                <a:moveTo>
                  <a:pt x="1035744" y="165099"/>
                </a:moveTo>
                <a:lnTo>
                  <a:pt x="923534" y="165099"/>
                </a:lnTo>
                <a:lnTo>
                  <a:pt x="937329" y="152399"/>
                </a:lnTo>
                <a:lnTo>
                  <a:pt x="951402" y="152399"/>
                </a:lnTo>
                <a:lnTo>
                  <a:pt x="965762" y="139699"/>
                </a:lnTo>
                <a:lnTo>
                  <a:pt x="990047" y="0"/>
                </a:lnTo>
                <a:lnTo>
                  <a:pt x="1168138" y="0"/>
                </a:lnTo>
                <a:lnTo>
                  <a:pt x="1180041" y="63499"/>
                </a:lnTo>
                <a:lnTo>
                  <a:pt x="1051359" y="63499"/>
                </a:lnTo>
                <a:lnTo>
                  <a:pt x="1035744" y="165099"/>
                </a:lnTo>
                <a:close/>
              </a:path>
              <a:path w="1584960" h="1574800">
                <a:moveTo>
                  <a:pt x="1256832" y="253999"/>
                </a:moveTo>
                <a:lnTo>
                  <a:pt x="1236489" y="241299"/>
                </a:lnTo>
                <a:lnTo>
                  <a:pt x="1216942" y="228599"/>
                </a:lnTo>
                <a:lnTo>
                  <a:pt x="1196541" y="215899"/>
                </a:lnTo>
                <a:lnTo>
                  <a:pt x="1175349" y="215899"/>
                </a:lnTo>
                <a:lnTo>
                  <a:pt x="1153426" y="203199"/>
                </a:lnTo>
                <a:lnTo>
                  <a:pt x="1130690" y="203199"/>
                </a:lnTo>
                <a:lnTo>
                  <a:pt x="1107602" y="63499"/>
                </a:lnTo>
                <a:lnTo>
                  <a:pt x="1180041" y="63499"/>
                </a:lnTo>
                <a:lnTo>
                  <a:pt x="1194324" y="139699"/>
                </a:lnTo>
                <a:lnTo>
                  <a:pt x="1208676" y="152399"/>
                </a:lnTo>
                <a:lnTo>
                  <a:pt x="1222736" y="152399"/>
                </a:lnTo>
                <a:lnTo>
                  <a:pt x="1236511" y="165099"/>
                </a:lnTo>
                <a:lnTo>
                  <a:pt x="1461362" y="165099"/>
                </a:lnTo>
                <a:lnTo>
                  <a:pt x="1473948" y="177799"/>
                </a:lnTo>
                <a:lnTo>
                  <a:pt x="1365587" y="177799"/>
                </a:lnTo>
                <a:lnTo>
                  <a:pt x="1256832" y="253999"/>
                </a:lnTo>
                <a:close/>
              </a:path>
              <a:path w="1584960" h="1574800">
                <a:moveTo>
                  <a:pt x="785489" y="914399"/>
                </a:moveTo>
                <a:lnTo>
                  <a:pt x="659770" y="787399"/>
                </a:lnTo>
                <a:lnTo>
                  <a:pt x="747407" y="673099"/>
                </a:lnTo>
                <a:lnTo>
                  <a:pt x="740707" y="660399"/>
                </a:lnTo>
                <a:lnTo>
                  <a:pt x="734566" y="634999"/>
                </a:lnTo>
                <a:lnTo>
                  <a:pt x="728985" y="622299"/>
                </a:lnTo>
                <a:lnTo>
                  <a:pt x="723967" y="609599"/>
                </a:lnTo>
                <a:lnTo>
                  <a:pt x="575652" y="584199"/>
                </a:lnTo>
                <a:lnTo>
                  <a:pt x="575652" y="406399"/>
                </a:lnTo>
                <a:lnTo>
                  <a:pt x="724178" y="380999"/>
                </a:lnTo>
                <a:lnTo>
                  <a:pt x="729222" y="368299"/>
                </a:lnTo>
                <a:lnTo>
                  <a:pt x="734823" y="355599"/>
                </a:lnTo>
                <a:lnTo>
                  <a:pt x="740979" y="342899"/>
                </a:lnTo>
                <a:lnTo>
                  <a:pt x="747689" y="330199"/>
                </a:lnTo>
                <a:lnTo>
                  <a:pt x="661178" y="203199"/>
                </a:lnTo>
                <a:lnTo>
                  <a:pt x="786967" y="76199"/>
                </a:lnTo>
                <a:lnTo>
                  <a:pt x="910012" y="165099"/>
                </a:lnTo>
                <a:lnTo>
                  <a:pt x="1035744" y="165099"/>
                </a:lnTo>
                <a:lnTo>
                  <a:pt x="1033793" y="177799"/>
                </a:lnTo>
                <a:lnTo>
                  <a:pt x="794781" y="177799"/>
                </a:lnTo>
                <a:lnTo>
                  <a:pt x="754939" y="215899"/>
                </a:lnTo>
                <a:lnTo>
                  <a:pt x="831244" y="317499"/>
                </a:lnTo>
                <a:lnTo>
                  <a:pt x="819066" y="342899"/>
                </a:lnTo>
                <a:lnTo>
                  <a:pt x="808156" y="355599"/>
                </a:lnTo>
                <a:lnTo>
                  <a:pt x="798708" y="380999"/>
                </a:lnTo>
                <a:lnTo>
                  <a:pt x="790763" y="406399"/>
                </a:lnTo>
                <a:lnTo>
                  <a:pt x="784363" y="419099"/>
                </a:lnTo>
                <a:lnTo>
                  <a:pt x="778591" y="444499"/>
                </a:lnTo>
                <a:lnTo>
                  <a:pt x="647733" y="469899"/>
                </a:lnTo>
                <a:lnTo>
                  <a:pt x="647733" y="520699"/>
                </a:lnTo>
                <a:lnTo>
                  <a:pt x="778591" y="546099"/>
                </a:lnTo>
                <a:lnTo>
                  <a:pt x="784222" y="571499"/>
                </a:lnTo>
                <a:lnTo>
                  <a:pt x="790579" y="596899"/>
                </a:lnTo>
                <a:lnTo>
                  <a:pt x="798510" y="609599"/>
                </a:lnTo>
                <a:lnTo>
                  <a:pt x="807974" y="634999"/>
                </a:lnTo>
                <a:lnTo>
                  <a:pt x="818925" y="660399"/>
                </a:lnTo>
                <a:lnTo>
                  <a:pt x="831244" y="673099"/>
                </a:lnTo>
                <a:lnTo>
                  <a:pt x="753883" y="787399"/>
                </a:lnTo>
                <a:lnTo>
                  <a:pt x="793725" y="825499"/>
                </a:lnTo>
                <a:lnTo>
                  <a:pt x="909379" y="825499"/>
                </a:lnTo>
                <a:lnTo>
                  <a:pt x="785489" y="914399"/>
                </a:lnTo>
                <a:close/>
              </a:path>
              <a:path w="1584960" h="1574800">
                <a:moveTo>
                  <a:pt x="1461362" y="165099"/>
                </a:moveTo>
                <a:lnTo>
                  <a:pt x="1250004" y="165099"/>
                </a:lnTo>
                <a:lnTo>
                  <a:pt x="1373260" y="76199"/>
                </a:lnTo>
                <a:lnTo>
                  <a:pt x="1461362" y="165099"/>
                </a:lnTo>
                <a:close/>
              </a:path>
              <a:path w="1584960" h="1574800">
                <a:moveTo>
                  <a:pt x="903184" y="253999"/>
                </a:moveTo>
                <a:lnTo>
                  <a:pt x="794781" y="177799"/>
                </a:lnTo>
                <a:lnTo>
                  <a:pt x="1033793" y="177799"/>
                </a:lnTo>
                <a:lnTo>
                  <a:pt x="1029889" y="203199"/>
                </a:lnTo>
                <a:lnTo>
                  <a:pt x="984752" y="203199"/>
                </a:lnTo>
                <a:lnTo>
                  <a:pt x="963493" y="215899"/>
                </a:lnTo>
                <a:lnTo>
                  <a:pt x="943034" y="228599"/>
                </a:lnTo>
                <a:lnTo>
                  <a:pt x="923457" y="241299"/>
                </a:lnTo>
                <a:lnTo>
                  <a:pt x="903184" y="253999"/>
                </a:lnTo>
                <a:close/>
              </a:path>
              <a:path w="1584960" h="1574800">
                <a:moveTo>
                  <a:pt x="1374879" y="914399"/>
                </a:moveTo>
                <a:lnTo>
                  <a:pt x="1250426" y="825499"/>
                </a:lnTo>
                <a:lnTo>
                  <a:pt x="1366713" y="825499"/>
                </a:lnTo>
                <a:lnTo>
                  <a:pt x="1406485" y="787399"/>
                </a:lnTo>
                <a:lnTo>
                  <a:pt x="1327998" y="673099"/>
                </a:lnTo>
                <a:lnTo>
                  <a:pt x="1340176" y="660399"/>
                </a:lnTo>
                <a:lnTo>
                  <a:pt x="1350932" y="634999"/>
                </a:lnTo>
                <a:lnTo>
                  <a:pt x="1360263" y="609599"/>
                </a:lnTo>
                <a:lnTo>
                  <a:pt x="1368103" y="596899"/>
                </a:lnTo>
                <a:lnTo>
                  <a:pt x="1374386" y="571499"/>
                </a:lnTo>
                <a:lnTo>
                  <a:pt x="1380017" y="546099"/>
                </a:lnTo>
                <a:lnTo>
                  <a:pt x="1512706" y="520699"/>
                </a:lnTo>
                <a:lnTo>
                  <a:pt x="1512706" y="469899"/>
                </a:lnTo>
                <a:lnTo>
                  <a:pt x="1380158" y="444499"/>
                </a:lnTo>
                <a:lnTo>
                  <a:pt x="1374386" y="419099"/>
                </a:lnTo>
                <a:lnTo>
                  <a:pt x="1368061" y="406399"/>
                </a:lnTo>
                <a:lnTo>
                  <a:pt x="1360202" y="380999"/>
                </a:lnTo>
                <a:lnTo>
                  <a:pt x="1350865" y="355599"/>
                </a:lnTo>
                <a:lnTo>
                  <a:pt x="1340105" y="342899"/>
                </a:lnTo>
                <a:lnTo>
                  <a:pt x="1328068" y="317499"/>
                </a:lnTo>
                <a:lnTo>
                  <a:pt x="1405358" y="215899"/>
                </a:lnTo>
                <a:lnTo>
                  <a:pt x="1365587" y="177799"/>
                </a:lnTo>
                <a:lnTo>
                  <a:pt x="1473948" y="177799"/>
                </a:lnTo>
                <a:lnTo>
                  <a:pt x="1499120" y="203199"/>
                </a:lnTo>
                <a:lnTo>
                  <a:pt x="1411623" y="330199"/>
                </a:lnTo>
                <a:lnTo>
                  <a:pt x="1418149" y="342899"/>
                </a:lnTo>
                <a:lnTo>
                  <a:pt x="1424131" y="355599"/>
                </a:lnTo>
                <a:lnTo>
                  <a:pt x="1429579" y="368299"/>
                </a:lnTo>
                <a:lnTo>
                  <a:pt x="1434500" y="380999"/>
                </a:lnTo>
                <a:lnTo>
                  <a:pt x="1584787" y="406399"/>
                </a:lnTo>
                <a:lnTo>
                  <a:pt x="1584787" y="584199"/>
                </a:lnTo>
                <a:lnTo>
                  <a:pt x="1434641" y="609599"/>
                </a:lnTo>
                <a:lnTo>
                  <a:pt x="1429744" y="622299"/>
                </a:lnTo>
                <a:lnTo>
                  <a:pt x="1424310" y="634999"/>
                </a:lnTo>
                <a:lnTo>
                  <a:pt x="1418340" y="660399"/>
                </a:lnTo>
                <a:lnTo>
                  <a:pt x="1411834" y="673099"/>
                </a:lnTo>
                <a:lnTo>
                  <a:pt x="1500809" y="787399"/>
                </a:lnTo>
                <a:lnTo>
                  <a:pt x="1374879" y="914399"/>
                </a:lnTo>
                <a:close/>
              </a:path>
              <a:path w="1584960" h="1574800">
                <a:moveTo>
                  <a:pt x="1127976" y="673099"/>
                </a:moveTo>
                <a:lnTo>
                  <a:pt x="1032462" y="673099"/>
                </a:lnTo>
                <a:lnTo>
                  <a:pt x="989457" y="647699"/>
                </a:lnTo>
                <a:lnTo>
                  <a:pt x="952957" y="622299"/>
                </a:lnTo>
                <a:lnTo>
                  <a:pt x="924714" y="584199"/>
                </a:lnTo>
                <a:lnTo>
                  <a:pt x="906483" y="546099"/>
                </a:lnTo>
                <a:lnTo>
                  <a:pt x="900016" y="495299"/>
                </a:lnTo>
                <a:lnTo>
                  <a:pt x="906483" y="444499"/>
                </a:lnTo>
                <a:lnTo>
                  <a:pt x="924714" y="406399"/>
                </a:lnTo>
                <a:lnTo>
                  <a:pt x="952957" y="368299"/>
                </a:lnTo>
                <a:lnTo>
                  <a:pt x="989457" y="342899"/>
                </a:lnTo>
                <a:lnTo>
                  <a:pt x="1032462" y="330199"/>
                </a:lnTo>
                <a:lnTo>
                  <a:pt x="1080219" y="317499"/>
                </a:lnTo>
                <a:lnTo>
                  <a:pt x="1127976" y="330199"/>
                </a:lnTo>
                <a:lnTo>
                  <a:pt x="1170981" y="342899"/>
                </a:lnTo>
                <a:lnTo>
                  <a:pt x="1207482" y="368299"/>
                </a:lnTo>
                <a:lnTo>
                  <a:pt x="1226310" y="393699"/>
                </a:lnTo>
                <a:lnTo>
                  <a:pt x="1037953" y="393699"/>
                </a:lnTo>
                <a:lnTo>
                  <a:pt x="1003606" y="419099"/>
                </a:lnTo>
                <a:lnTo>
                  <a:pt x="980534" y="457199"/>
                </a:lnTo>
                <a:lnTo>
                  <a:pt x="972098" y="495299"/>
                </a:lnTo>
                <a:lnTo>
                  <a:pt x="980534" y="546099"/>
                </a:lnTo>
                <a:lnTo>
                  <a:pt x="1003606" y="571499"/>
                </a:lnTo>
                <a:lnTo>
                  <a:pt x="1037953" y="596899"/>
                </a:lnTo>
                <a:lnTo>
                  <a:pt x="1080219" y="609599"/>
                </a:lnTo>
                <a:lnTo>
                  <a:pt x="1216896" y="609599"/>
                </a:lnTo>
                <a:lnTo>
                  <a:pt x="1207482" y="622299"/>
                </a:lnTo>
                <a:lnTo>
                  <a:pt x="1170981" y="647699"/>
                </a:lnTo>
                <a:lnTo>
                  <a:pt x="1127976" y="673099"/>
                </a:lnTo>
                <a:close/>
              </a:path>
              <a:path w="1584960" h="1574800">
                <a:moveTo>
                  <a:pt x="1216896" y="609599"/>
                </a:moveTo>
                <a:lnTo>
                  <a:pt x="1080219" y="609599"/>
                </a:lnTo>
                <a:lnTo>
                  <a:pt x="1122485" y="596899"/>
                </a:lnTo>
                <a:lnTo>
                  <a:pt x="1156833" y="571499"/>
                </a:lnTo>
                <a:lnTo>
                  <a:pt x="1179904" y="546099"/>
                </a:lnTo>
                <a:lnTo>
                  <a:pt x="1188341" y="495299"/>
                </a:lnTo>
                <a:lnTo>
                  <a:pt x="1179904" y="457199"/>
                </a:lnTo>
                <a:lnTo>
                  <a:pt x="1156833" y="419099"/>
                </a:lnTo>
                <a:lnTo>
                  <a:pt x="1122485" y="393699"/>
                </a:lnTo>
                <a:lnTo>
                  <a:pt x="1226310" y="393699"/>
                </a:lnTo>
                <a:lnTo>
                  <a:pt x="1235724" y="406399"/>
                </a:lnTo>
                <a:lnTo>
                  <a:pt x="1253955" y="444499"/>
                </a:lnTo>
                <a:lnTo>
                  <a:pt x="1260422" y="495299"/>
                </a:lnTo>
                <a:lnTo>
                  <a:pt x="1253955" y="546099"/>
                </a:lnTo>
                <a:lnTo>
                  <a:pt x="1235724" y="584199"/>
                </a:lnTo>
                <a:lnTo>
                  <a:pt x="1216896" y="609599"/>
                </a:lnTo>
                <a:close/>
              </a:path>
              <a:path w="1584960" h="1574800">
                <a:moveTo>
                  <a:pt x="1168068" y="1003299"/>
                </a:moveTo>
                <a:lnTo>
                  <a:pt x="990188" y="1003299"/>
                </a:lnTo>
                <a:lnTo>
                  <a:pt x="965410" y="850899"/>
                </a:lnTo>
                <a:lnTo>
                  <a:pt x="950979" y="850899"/>
                </a:lnTo>
                <a:lnTo>
                  <a:pt x="936831" y="838199"/>
                </a:lnTo>
                <a:lnTo>
                  <a:pt x="922965" y="838199"/>
                </a:lnTo>
                <a:lnTo>
                  <a:pt x="909379" y="825499"/>
                </a:lnTo>
                <a:lnTo>
                  <a:pt x="793725" y="825499"/>
                </a:lnTo>
                <a:lnTo>
                  <a:pt x="902973" y="749299"/>
                </a:lnTo>
                <a:lnTo>
                  <a:pt x="923035" y="761999"/>
                </a:lnTo>
                <a:lnTo>
                  <a:pt x="942678" y="774699"/>
                </a:lnTo>
                <a:lnTo>
                  <a:pt x="963157" y="774699"/>
                </a:lnTo>
                <a:lnTo>
                  <a:pt x="984411" y="787399"/>
                </a:lnTo>
                <a:lnTo>
                  <a:pt x="1006378" y="787399"/>
                </a:lnTo>
                <a:lnTo>
                  <a:pt x="1029396" y="800099"/>
                </a:lnTo>
                <a:lnTo>
                  <a:pt x="1051288" y="927099"/>
                </a:lnTo>
                <a:lnTo>
                  <a:pt x="1181337" y="927099"/>
                </a:lnTo>
                <a:lnTo>
                  <a:pt x="1168068" y="1003299"/>
                </a:lnTo>
                <a:close/>
              </a:path>
              <a:path w="1584960" h="1574800">
                <a:moveTo>
                  <a:pt x="1181337" y="927099"/>
                </a:moveTo>
                <a:lnTo>
                  <a:pt x="1107672" y="927099"/>
                </a:lnTo>
                <a:lnTo>
                  <a:pt x="1131042" y="800099"/>
                </a:lnTo>
                <a:lnTo>
                  <a:pt x="1153567" y="787399"/>
                </a:lnTo>
                <a:lnTo>
                  <a:pt x="1175462" y="787399"/>
                </a:lnTo>
                <a:lnTo>
                  <a:pt x="1196655" y="774699"/>
                </a:lnTo>
                <a:lnTo>
                  <a:pt x="1217033" y="774699"/>
                </a:lnTo>
                <a:lnTo>
                  <a:pt x="1236489" y="761999"/>
                </a:lnTo>
                <a:lnTo>
                  <a:pt x="1256621" y="749299"/>
                </a:lnTo>
                <a:lnTo>
                  <a:pt x="1366713" y="825499"/>
                </a:lnTo>
                <a:lnTo>
                  <a:pt x="1250426" y="825499"/>
                </a:lnTo>
                <a:lnTo>
                  <a:pt x="1236895" y="838199"/>
                </a:lnTo>
                <a:lnTo>
                  <a:pt x="1223082" y="838199"/>
                </a:lnTo>
                <a:lnTo>
                  <a:pt x="1208985" y="850899"/>
                </a:lnTo>
                <a:lnTo>
                  <a:pt x="1194606" y="850899"/>
                </a:lnTo>
                <a:lnTo>
                  <a:pt x="1181337" y="927099"/>
                </a:lnTo>
                <a:close/>
              </a:path>
              <a:path w="1584960" h="1574800">
                <a:moveTo>
                  <a:pt x="1321263" y="1003299"/>
                </a:moveTo>
                <a:lnTo>
                  <a:pt x="1270300" y="1003299"/>
                </a:lnTo>
                <a:lnTo>
                  <a:pt x="1274586" y="990599"/>
                </a:lnTo>
                <a:lnTo>
                  <a:pt x="1309673" y="990599"/>
                </a:lnTo>
                <a:lnTo>
                  <a:pt x="1321263" y="1003299"/>
                </a:lnTo>
                <a:close/>
              </a:path>
              <a:path w="1584960" h="1574800">
                <a:moveTo>
                  <a:pt x="1224381" y="1574799"/>
                </a:moveTo>
                <a:lnTo>
                  <a:pt x="1152300" y="1574799"/>
                </a:lnTo>
                <a:lnTo>
                  <a:pt x="1152300" y="1511299"/>
                </a:lnTo>
                <a:lnTo>
                  <a:pt x="1152863" y="1511299"/>
                </a:lnTo>
                <a:lnTo>
                  <a:pt x="1152863" y="1346199"/>
                </a:lnTo>
                <a:lnTo>
                  <a:pt x="1155512" y="1295399"/>
                </a:lnTo>
                <a:lnTo>
                  <a:pt x="1163246" y="1244599"/>
                </a:lnTo>
                <a:lnTo>
                  <a:pt x="1175744" y="1193799"/>
                </a:lnTo>
                <a:lnTo>
                  <a:pt x="1192685" y="1142999"/>
                </a:lnTo>
                <a:lnTo>
                  <a:pt x="1213750" y="1092199"/>
                </a:lnTo>
                <a:lnTo>
                  <a:pt x="1238618" y="1054099"/>
                </a:lnTo>
                <a:lnTo>
                  <a:pt x="1266968" y="1003299"/>
                </a:lnTo>
                <a:lnTo>
                  <a:pt x="1325709" y="1003299"/>
                </a:lnTo>
                <a:lnTo>
                  <a:pt x="1331905" y="1015999"/>
                </a:lnTo>
                <a:lnTo>
                  <a:pt x="1333198" y="1015999"/>
                </a:lnTo>
                <a:lnTo>
                  <a:pt x="1332172" y="1041399"/>
                </a:lnTo>
                <a:lnTo>
                  <a:pt x="1325956" y="1041399"/>
                </a:lnTo>
                <a:lnTo>
                  <a:pt x="1296641" y="1092199"/>
                </a:lnTo>
                <a:lnTo>
                  <a:pt x="1271821" y="1142999"/>
                </a:lnTo>
                <a:lnTo>
                  <a:pt x="1251870" y="1193799"/>
                </a:lnTo>
                <a:lnTo>
                  <a:pt x="1237159" y="1244599"/>
                </a:lnTo>
                <a:lnTo>
                  <a:pt x="1228060" y="1295399"/>
                </a:lnTo>
                <a:lnTo>
                  <a:pt x="1224944" y="1346199"/>
                </a:lnTo>
                <a:lnTo>
                  <a:pt x="1224944" y="1549399"/>
                </a:lnTo>
                <a:lnTo>
                  <a:pt x="1224381" y="1549399"/>
                </a:lnTo>
                <a:lnTo>
                  <a:pt x="1224381" y="1574799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89519" y="7354861"/>
            <a:ext cx="1219835" cy="1220470"/>
          </a:xfrm>
          <a:custGeom>
            <a:avLst/>
            <a:gdLst/>
            <a:ahLst/>
            <a:cxnLst/>
            <a:rect l="l" t="t" r="r" b="b"/>
            <a:pathLst>
              <a:path w="1219835" h="1220470">
                <a:moveTo>
                  <a:pt x="967778" y="385457"/>
                </a:moveTo>
                <a:lnTo>
                  <a:pt x="957668" y="334251"/>
                </a:lnTo>
                <a:lnTo>
                  <a:pt x="928662" y="290931"/>
                </a:lnTo>
                <a:lnTo>
                  <a:pt x="891451" y="265163"/>
                </a:lnTo>
                <a:lnTo>
                  <a:pt x="891451" y="385457"/>
                </a:lnTo>
                <a:lnTo>
                  <a:pt x="890358" y="396722"/>
                </a:lnTo>
                <a:lnTo>
                  <a:pt x="865924" y="433095"/>
                </a:lnTo>
                <a:lnTo>
                  <a:pt x="834199" y="442353"/>
                </a:lnTo>
                <a:lnTo>
                  <a:pt x="823099" y="441325"/>
                </a:lnTo>
                <a:lnTo>
                  <a:pt x="786536" y="417245"/>
                </a:lnTo>
                <a:lnTo>
                  <a:pt x="776947" y="385457"/>
                </a:lnTo>
                <a:lnTo>
                  <a:pt x="778040" y="374218"/>
                </a:lnTo>
                <a:lnTo>
                  <a:pt x="802513" y="337756"/>
                </a:lnTo>
                <a:lnTo>
                  <a:pt x="834199" y="328168"/>
                </a:lnTo>
                <a:lnTo>
                  <a:pt x="845464" y="329260"/>
                </a:lnTo>
                <a:lnTo>
                  <a:pt x="881875" y="353745"/>
                </a:lnTo>
                <a:lnTo>
                  <a:pt x="891451" y="385457"/>
                </a:lnTo>
                <a:lnTo>
                  <a:pt x="891451" y="265163"/>
                </a:lnTo>
                <a:lnTo>
                  <a:pt x="885367" y="261899"/>
                </a:lnTo>
                <a:lnTo>
                  <a:pt x="860475" y="254355"/>
                </a:lnTo>
                <a:lnTo>
                  <a:pt x="834199" y="251790"/>
                </a:lnTo>
                <a:lnTo>
                  <a:pt x="807923" y="254355"/>
                </a:lnTo>
                <a:lnTo>
                  <a:pt x="760107" y="274180"/>
                </a:lnTo>
                <a:lnTo>
                  <a:pt x="722998" y="311315"/>
                </a:lnTo>
                <a:lnTo>
                  <a:pt x="703186" y="359168"/>
                </a:lnTo>
                <a:lnTo>
                  <a:pt x="700620" y="385457"/>
                </a:lnTo>
                <a:lnTo>
                  <a:pt x="703186" y="411746"/>
                </a:lnTo>
                <a:lnTo>
                  <a:pt x="722998" y="459600"/>
                </a:lnTo>
                <a:lnTo>
                  <a:pt x="760107" y="496735"/>
                </a:lnTo>
                <a:lnTo>
                  <a:pt x="807923" y="516547"/>
                </a:lnTo>
                <a:lnTo>
                  <a:pt x="834199" y="519125"/>
                </a:lnTo>
                <a:lnTo>
                  <a:pt x="860475" y="516547"/>
                </a:lnTo>
                <a:lnTo>
                  <a:pt x="908291" y="496735"/>
                </a:lnTo>
                <a:lnTo>
                  <a:pt x="945400" y="459600"/>
                </a:lnTo>
                <a:lnTo>
                  <a:pt x="965212" y="411746"/>
                </a:lnTo>
                <a:lnTo>
                  <a:pt x="967778" y="385457"/>
                </a:lnTo>
                <a:close/>
              </a:path>
              <a:path w="1219835" h="1220470">
                <a:moveTo>
                  <a:pt x="1219517" y="171272"/>
                </a:moveTo>
                <a:lnTo>
                  <a:pt x="1218361" y="122504"/>
                </a:lnTo>
                <a:lnTo>
                  <a:pt x="1214196" y="76288"/>
                </a:lnTo>
                <a:lnTo>
                  <a:pt x="1205420" y="30340"/>
                </a:lnTo>
                <a:lnTo>
                  <a:pt x="1161859" y="7785"/>
                </a:lnTo>
                <a:lnTo>
                  <a:pt x="1143076" y="5397"/>
                </a:lnTo>
                <a:lnTo>
                  <a:pt x="1143076" y="178193"/>
                </a:lnTo>
                <a:lnTo>
                  <a:pt x="1140701" y="223494"/>
                </a:lnTo>
                <a:lnTo>
                  <a:pt x="1135075" y="269697"/>
                </a:lnTo>
                <a:lnTo>
                  <a:pt x="1126337" y="315366"/>
                </a:lnTo>
                <a:lnTo>
                  <a:pt x="1114564" y="360349"/>
                </a:lnTo>
                <a:lnTo>
                  <a:pt x="1099820" y="404507"/>
                </a:lnTo>
                <a:lnTo>
                  <a:pt x="1082192" y="447675"/>
                </a:lnTo>
                <a:lnTo>
                  <a:pt x="1061732" y="489724"/>
                </a:lnTo>
                <a:lnTo>
                  <a:pt x="1038529" y="530504"/>
                </a:lnTo>
                <a:lnTo>
                  <a:pt x="1019289" y="559752"/>
                </a:lnTo>
                <a:lnTo>
                  <a:pt x="1019289" y="784733"/>
                </a:lnTo>
                <a:lnTo>
                  <a:pt x="1011821" y="830237"/>
                </a:lnTo>
                <a:lnTo>
                  <a:pt x="996480" y="874115"/>
                </a:lnTo>
                <a:lnTo>
                  <a:pt x="973289" y="915276"/>
                </a:lnTo>
                <a:lnTo>
                  <a:pt x="942213" y="952601"/>
                </a:lnTo>
                <a:lnTo>
                  <a:pt x="780199" y="1114717"/>
                </a:lnTo>
                <a:lnTo>
                  <a:pt x="753364" y="1125893"/>
                </a:lnTo>
                <a:lnTo>
                  <a:pt x="739000" y="1123099"/>
                </a:lnTo>
                <a:lnTo>
                  <a:pt x="726376" y="1114717"/>
                </a:lnTo>
                <a:lnTo>
                  <a:pt x="642607" y="1030884"/>
                </a:lnTo>
                <a:lnTo>
                  <a:pt x="600621" y="988885"/>
                </a:lnTo>
                <a:lnTo>
                  <a:pt x="605409" y="985824"/>
                </a:lnTo>
                <a:lnTo>
                  <a:pt x="846226" y="832104"/>
                </a:lnTo>
                <a:lnTo>
                  <a:pt x="891298" y="801204"/>
                </a:lnTo>
                <a:lnTo>
                  <a:pt x="933767" y="767626"/>
                </a:lnTo>
                <a:lnTo>
                  <a:pt x="973582" y="731596"/>
                </a:lnTo>
                <a:lnTo>
                  <a:pt x="1010716" y="693280"/>
                </a:lnTo>
                <a:lnTo>
                  <a:pt x="1018921" y="738720"/>
                </a:lnTo>
                <a:lnTo>
                  <a:pt x="1019289" y="784733"/>
                </a:lnTo>
                <a:lnTo>
                  <a:pt x="1019289" y="559752"/>
                </a:lnTo>
                <a:lnTo>
                  <a:pt x="1012647" y="569849"/>
                </a:lnTo>
                <a:lnTo>
                  <a:pt x="984161" y="607631"/>
                </a:lnTo>
                <a:lnTo>
                  <a:pt x="953147" y="643686"/>
                </a:lnTo>
                <a:lnTo>
                  <a:pt x="919670" y="677875"/>
                </a:lnTo>
                <a:lnTo>
                  <a:pt x="883805" y="710057"/>
                </a:lnTo>
                <a:lnTo>
                  <a:pt x="845616" y="740054"/>
                </a:lnTo>
                <a:lnTo>
                  <a:pt x="805192" y="767753"/>
                </a:lnTo>
                <a:lnTo>
                  <a:pt x="472186" y="980097"/>
                </a:lnTo>
                <a:lnTo>
                  <a:pt x="447573" y="985824"/>
                </a:lnTo>
                <a:lnTo>
                  <a:pt x="435317" y="982408"/>
                </a:lnTo>
                <a:lnTo>
                  <a:pt x="424675" y="974940"/>
                </a:lnTo>
                <a:lnTo>
                  <a:pt x="360057" y="910209"/>
                </a:lnTo>
                <a:lnTo>
                  <a:pt x="309981" y="860056"/>
                </a:lnTo>
                <a:lnTo>
                  <a:pt x="309981" y="1005878"/>
                </a:lnTo>
                <a:lnTo>
                  <a:pt x="305587" y="1035977"/>
                </a:lnTo>
                <a:lnTo>
                  <a:pt x="291947" y="1061974"/>
                </a:lnTo>
                <a:lnTo>
                  <a:pt x="270586" y="1081874"/>
                </a:lnTo>
                <a:lnTo>
                  <a:pt x="243001" y="1093711"/>
                </a:lnTo>
                <a:lnTo>
                  <a:pt x="89763" y="1130566"/>
                </a:lnTo>
                <a:lnTo>
                  <a:pt x="126403" y="977226"/>
                </a:lnTo>
                <a:lnTo>
                  <a:pt x="157441" y="928827"/>
                </a:lnTo>
                <a:lnTo>
                  <a:pt x="212090" y="910209"/>
                </a:lnTo>
                <a:lnTo>
                  <a:pt x="250812" y="918387"/>
                </a:lnTo>
                <a:lnTo>
                  <a:pt x="301802" y="969340"/>
                </a:lnTo>
                <a:lnTo>
                  <a:pt x="309981" y="1005878"/>
                </a:lnTo>
                <a:lnTo>
                  <a:pt x="309981" y="860056"/>
                </a:lnTo>
                <a:lnTo>
                  <a:pt x="245287" y="795248"/>
                </a:lnTo>
                <a:lnTo>
                  <a:pt x="237693" y="784567"/>
                </a:lnTo>
                <a:lnTo>
                  <a:pt x="234175" y="772401"/>
                </a:lnTo>
                <a:lnTo>
                  <a:pt x="234886" y="759777"/>
                </a:lnTo>
                <a:lnTo>
                  <a:pt x="321716" y="619379"/>
                </a:lnTo>
                <a:lnTo>
                  <a:pt x="452158" y="414667"/>
                </a:lnTo>
                <a:lnTo>
                  <a:pt x="480288" y="373621"/>
                </a:lnTo>
                <a:lnTo>
                  <a:pt x="510921" y="334721"/>
                </a:lnTo>
                <a:lnTo>
                  <a:pt x="543725" y="298310"/>
                </a:lnTo>
                <a:lnTo>
                  <a:pt x="578599" y="264375"/>
                </a:lnTo>
                <a:lnTo>
                  <a:pt x="615391" y="232994"/>
                </a:lnTo>
                <a:lnTo>
                  <a:pt x="653935" y="204241"/>
                </a:lnTo>
                <a:lnTo>
                  <a:pt x="661898" y="199085"/>
                </a:lnTo>
                <a:lnTo>
                  <a:pt x="694105" y="178193"/>
                </a:lnTo>
                <a:lnTo>
                  <a:pt x="735723" y="154927"/>
                </a:lnTo>
                <a:lnTo>
                  <a:pt x="740854" y="152488"/>
                </a:lnTo>
                <a:lnTo>
                  <a:pt x="778624" y="134518"/>
                </a:lnTo>
                <a:lnTo>
                  <a:pt x="822680" y="117043"/>
                </a:lnTo>
                <a:lnTo>
                  <a:pt x="867714" y="102577"/>
                </a:lnTo>
                <a:lnTo>
                  <a:pt x="913587" y="91186"/>
                </a:lnTo>
                <a:lnTo>
                  <a:pt x="960120" y="82969"/>
                </a:lnTo>
                <a:lnTo>
                  <a:pt x="1007186" y="77978"/>
                </a:lnTo>
                <a:lnTo>
                  <a:pt x="1054608" y="76288"/>
                </a:lnTo>
                <a:lnTo>
                  <a:pt x="1075080" y="76619"/>
                </a:lnTo>
                <a:lnTo>
                  <a:pt x="1095540" y="77584"/>
                </a:lnTo>
                <a:lnTo>
                  <a:pt x="1116012" y="79197"/>
                </a:lnTo>
                <a:lnTo>
                  <a:pt x="1136472" y="81445"/>
                </a:lnTo>
                <a:lnTo>
                  <a:pt x="1137437" y="81445"/>
                </a:lnTo>
                <a:lnTo>
                  <a:pt x="1138008" y="81635"/>
                </a:lnTo>
                <a:lnTo>
                  <a:pt x="1138123" y="82969"/>
                </a:lnTo>
                <a:lnTo>
                  <a:pt x="1138199" y="83172"/>
                </a:lnTo>
                <a:lnTo>
                  <a:pt x="1142339" y="130086"/>
                </a:lnTo>
                <a:lnTo>
                  <a:pt x="1143050" y="171272"/>
                </a:lnTo>
                <a:lnTo>
                  <a:pt x="1143076" y="178193"/>
                </a:lnTo>
                <a:lnTo>
                  <a:pt x="1143076" y="5397"/>
                </a:lnTo>
                <a:lnTo>
                  <a:pt x="1097026" y="1181"/>
                </a:lnTo>
                <a:lnTo>
                  <a:pt x="1048321" y="0"/>
                </a:lnTo>
                <a:lnTo>
                  <a:pt x="999832" y="1993"/>
                </a:lnTo>
                <a:lnTo>
                  <a:pt x="951712" y="7137"/>
                </a:lnTo>
                <a:lnTo>
                  <a:pt x="904087" y="15328"/>
                </a:lnTo>
                <a:lnTo>
                  <a:pt x="857097" y="26504"/>
                </a:lnTo>
                <a:lnTo>
                  <a:pt x="810869" y="40601"/>
                </a:lnTo>
                <a:lnTo>
                  <a:pt x="765530" y="57556"/>
                </a:lnTo>
                <a:lnTo>
                  <a:pt x="721233" y="77279"/>
                </a:lnTo>
                <a:lnTo>
                  <a:pt x="678091" y="99733"/>
                </a:lnTo>
                <a:lnTo>
                  <a:pt x="636257" y="124815"/>
                </a:lnTo>
                <a:lnTo>
                  <a:pt x="595845" y="152488"/>
                </a:lnTo>
                <a:lnTo>
                  <a:pt x="562648" y="139700"/>
                </a:lnTo>
                <a:lnTo>
                  <a:pt x="528180" y="130365"/>
                </a:lnTo>
                <a:lnTo>
                  <a:pt x="526770" y="130149"/>
                </a:lnTo>
                <a:lnTo>
                  <a:pt x="526770" y="208813"/>
                </a:lnTo>
                <a:lnTo>
                  <a:pt x="488480" y="246011"/>
                </a:lnTo>
                <a:lnTo>
                  <a:pt x="452437" y="285915"/>
                </a:lnTo>
                <a:lnTo>
                  <a:pt x="418833" y="328472"/>
                </a:lnTo>
                <a:lnTo>
                  <a:pt x="387896" y="373532"/>
                </a:lnTo>
                <a:lnTo>
                  <a:pt x="231368" y="619379"/>
                </a:lnTo>
                <a:lnTo>
                  <a:pt x="105600" y="493534"/>
                </a:lnTo>
                <a:lnTo>
                  <a:pt x="97231" y="480898"/>
                </a:lnTo>
                <a:lnTo>
                  <a:pt x="94437" y="466521"/>
                </a:lnTo>
                <a:lnTo>
                  <a:pt x="97231" y="452132"/>
                </a:lnTo>
                <a:lnTo>
                  <a:pt x="267423" y="277558"/>
                </a:lnTo>
                <a:lnTo>
                  <a:pt x="308241" y="243954"/>
                </a:lnTo>
                <a:lnTo>
                  <a:pt x="354088" y="219341"/>
                </a:lnTo>
                <a:lnTo>
                  <a:pt x="403783" y="204241"/>
                </a:lnTo>
                <a:lnTo>
                  <a:pt x="456349" y="199085"/>
                </a:lnTo>
                <a:lnTo>
                  <a:pt x="474383" y="199720"/>
                </a:lnTo>
                <a:lnTo>
                  <a:pt x="492137" y="201587"/>
                </a:lnTo>
                <a:lnTo>
                  <a:pt x="509600" y="204635"/>
                </a:lnTo>
                <a:lnTo>
                  <a:pt x="526770" y="208813"/>
                </a:lnTo>
                <a:lnTo>
                  <a:pt x="526770" y="130149"/>
                </a:lnTo>
                <a:lnTo>
                  <a:pt x="492671" y="124637"/>
                </a:lnTo>
                <a:lnTo>
                  <a:pt x="456349" y="122694"/>
                </a:lnTo>
                <a:lnTo>
                  <a:pt x="402158" y="126949"/>
                </a:lnTo>
                <a:lnTo>
                  <a:pt x="350024" y="139484"/>
                </a:lnTo>
                <a:lnTo>
                  <a:pt x="300710" y="159981"/>
                </a:lnTo>
                <a:lnTo>
                  <a:pt x="254977" y="188099"/>
                </a:lnTo>
                <a:lnTo>
                  <a:pt x="213652" y="223494"/>
                </a:lnTo>
                <a:lnTo>
                  <a:pt x="51600" y="385457"/>
                </a:lnTo>
                <a:lnTo>
                  <a:pt x="26479" y="423354"/>
                </a:lnTo>
                <a:lnTo>
                  <a:pt x="18110" y="466521"/>
                </a:lnTo>
                <a:lnTo>
                  <a:pt x="26479" y="509676"/>
                </a:lnTo>
                <a:lnTo>
                  <a:pt x="51600" y="547573"/>
                </a:lnTo>
                <a:lnTo>
                  <a:pt x="189191" y="685253"/>
                </a:lnTo>
                <a:lnTo>
                  <a:pt x="175641" y="706640"/>
                </a:lnTo>
                <a:lnTo>
                  <a:pt x="161391" y="738962"/>
                </a:lnTo>
                <a:lnTo>
                  <a:pt x="157657" y="772883"/>
                </a:lnTo>
                <a:lnTo>
                  <a:pt x="164147" y="806196"/>
                </a:lnTo>
                <a:lnTo>
                  <a:pt x="180606" y="836688"/>
                </a:lnTo>
                <a:lnTo>
                  <a:pt x="136436" y="851865"/>
                </a:lnTo>
                <a:lnTo>
                  <a:pt x="98780" y="878535"/>
                </a:lnTo>
                <a:lnTo>
                  <a:pt x="69926" y="914958"/>
                </a:lnTo>
                <a:lnTo>
                  <a:pt x="52171" y="959472"/>
                </a:lnTo>
                <a:lnTo>
                  <a:pt x="1028" y="1173340"/>
                </a:lnTo>
                <a:lnTo>
                  <a:pt x="0" y="1183005"/>
                </a:lnTo>
                <a:lnTo>
                  <a:pt x="1435" y="1192517"/>
                </a:lnTo>
                <a:lnTo>
                  <a:pt x="30683" y="1219606"/>
                </a:lnTo>
                <a:lnTo>
                  <a:pt x="38049" y="1220317"/>
                </a:lnTo>
                <a:lnTo>
                  <a:pt x="41097" y="1220317"/>
                </a:lnTo>
                <a:lnTo>
                  <a:pt x="260756" y="1167993"/>
                </a:lnTo>
                <a:lnTo>
                  <a:pt x="305308" y="1150251"/>
                </a:lnTo>
                <a:lnTo>
                  <a:pt x="330111" y="1130566"/>
                </a:lnTo>
                <a:lnTo>
                  <a:pt x="341680" y="1121384"/>
                </a:lnTo>
                <a:lnTo>
                  <a:pt x="368223" y="1083602"/>
                </a:lnTo>
                <a:lnTo>
                  <a:pt x="383260" y="1039101"/>
                </a:lnTo>
                <a:lnTo>
                  <a:pt x="399021" y="1049108"/>
                </a:lnTo>
                <a:lnTo>
                  <a:pt x="415963" y="1056411"/>
                </a:lnTo>
                <a:lnTo>
                  <a:pt x="433743" y="1060881"/>
                </a:lnTo>
                <a:lnTo>
                  <a:pt x="451967" y="1062393"/>
                </a:lnTo>
                <a:lnTo>
                  <a:pt x="467842" y="1061288"/>
                </a:lnTo>
                <a:lnTo>
                  <a:pt x="513219" y="1044448"/>
                </a:lnTo>
                <a:lnTo>
                  <a:pt x="534593" y="1030884"/>
                </a:lnTo>
                <a:lnTo>
                  <a:pt x="672376" y="1168565"/>
                </a:lnTo>
                <a:lnTo>
                  <a:pt x="672376" y="1168755"/>
                </a:lnTo>
                <a:lnTo>
                  <a:pt x="690308" y="1183322"/>
                </a:lnTo>
                <a:lnTo>
                  <a:pt x="710133" y="1193749"/>
                </a:lnTo>
                <a:lnTo>
                  <a:pt x="731380" y="1200073"/>
                </a:lnTo>
                <a:lnTo>
                  <a:pt x="753287" y="1202182"/>
                </a:lnTo>
                <a:lnTo>
                  <a:pt x="775157" y="1200073"/>
                </a:lnTo>
                <a:lnTo>
                  <a:pt x="816267" y="1183246"/>
                </a:lnTo>
                <a:lnTo>
                  <a:pt x="876896" y="1125893"/>
                </a:lnTo>
                <a:lnTo>
                  <a:pt x="996213" y="1006640"/>
                </a:lnTo>
                <a:lnTo>
                  <a:pt x="1027620" y="970470"/>
                </a:lnTo>
                <a:lnTo>
                  <a:pt x="1053134" y="931252"/>
                </a:lnTo>
                <a:lnTo>
                  <a:pt x="1072743" y="889622"/>
                </a:lnTo>
                <a:lnTo>
                  <a:pt x="1086472" y="846201"/>
                </a:lnTo>
                <a:lnTo>
                  <a:pt x="1094320" y="801611"/>
                </a:lnTo>
                <a:lnTo>
                  <a:pt x="1096264" y="756513"/>
                </a:lnTo>
                <a:lnTo>
                  <a:pt x="1092339" y="711517"/>
                </a:lnTo>
                <a:lnTo>
                  <a:pt x="1088288" y="693280"/>
                </a:lnTo>
                <a:lnTo>
                  <a:pt x="1082522" y="667245"/>
                </a:lnTo>
                <a:lnTo>
                  <a:pt x="1066825" y="624344"/>
                </a:lnTo>
                <a:lnTo>
                  <a:pt x="1094511" y="583869"/>
                </a:lnTo>
                <a:lnTo>
                  <a:pt x="1119632" y="541959"/>
                </a:lnTo>
                <a:lnTo>
                  <a:pt x="1142085" y="498767"/>
                </a:lnTo>
                <a:lnTo>
                  <a:pt x="1161834" y="454406"/>
                </a:lnTo>
                <a:lnTo>
                  <a:pt x="1178801" y="409016"/>
                </a:lnTo>
                <a:lnTo>
                  <a:pt x="1192911" y="362724"/>
                </a:lnTo>
                <a:lnTo>
                  <a:pt x="1204112" y="315683"/>
                </a:lnTo>
                <a:lnTo>
                  <a:pt x="1212316" y="267995"/>
                </a:lnTo>
                <a:lnTo>
                  <a:pt x="1217485" y="219824"/>
                </a:lnTo>
                <a:lnTo>
                  <a:pt x="1219517" y="171272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38554" y="8417737"/>
            <a:ext cx="508634" cy="509270"/>
          </a:xfrm>
          <a:custGeom>
            <a:avLst/>
            <a:gdLst/>
            <a:ahLst/>
            <a:cxnLst/>
            <a:rect l="l" t="t" r="r" b="b"/>
            <a:pathLst>
              <a:path w="508635" h="509270">
                <a:moveTo>
                  <a:pt x="238353" y="38188"/>
                </a:moveTo>
                <a:lnTo>
                  <a:pt x="235559" y="23799"/>
                </a:lnTo>
                <a:lnTo>
                  <a:pt x="227190" y="11176"/>
                </a:lnTo>
                <a:lnTo>
                  <a:pt x="214566" y="2794"/>
                </a:lnTo>
                <a:lnTo>
                  <a:pt x="200190" y="0"/>
                </a:lnTo>
                <a:lnTo>
                  <a:pt x="185813" y="2794"/>
                </a:lnTo>
                <a:lnTo>
                  <a:pt x="173177" y="11176"/>
                </a:lnTo>
                <a:lnTo>
                  <a:pt x="11163" y="173291"/>
                </a:lnTo>
                <a:lnTo>
                  <a:pt x="2794" y="185928"/>
                </a:lnTo>
                <a:lnTo>
                  <a:pt x="0" y="200317"/>
                </a:lnTo>
                <a:lnTo>
                  <a:pt x="2794" y="214706"/>
                </a:lnTo>
                <a:lnTo>
                  <a:pt x="38074" y="238594"/>
                </a:lnTo>
                <a:lnTo>
                  <a:pt x="45339" y="237883"/>
                </a:lnTo>
                <a:lnTo>
                  <a:pt x="227190" y="65214"/>
                </a:lnTo>
                <a:lnTo>
                  <a:pt x="238353" y="38188"/>
                </a:lnTo>
                <a:close/>
              </a:path>
              <a:path w="508635" h="509270">
                <a:moveTo>
                  <a:pt x="292328" y="254355"/>
                </a:moveTo>
                <a:lnTo>
                  <a:pt x="289560" y="239966"/>
                </a:lnTo>
                <a:lnTo>
                  <a:pt x="281190" y="227330"/>
                </a:lnTo>
                <a:lnTo>
                  <a:pt x="268566" y="218960"/>
                </a:lnTo>
                <a:lnTo>
                  <a:pt x="254190" y="216166"/>
                </a:lnTo>
                <a:lnTo>
                  <a:pt x="239814" y="218960"/>
                </a:lnTo>
                <a:lnTo>
                  <a:pt x="227190" y="227330"/>
                </a:lnTo>
                <a:lnTo>
                  <a:pt x="65176" y="389267"/>
                </a:lnTo>
                <a:lnTo>
                  <a:pt x="56794" y="401904"/>
                </a:lnTo>
                <a:lnTo>
                  <a:pt x="54013" y="416293"/>
                </a:lnTo>
                <a:lnTo>
                  <a:pt x="56794" y="430669"/>
                </a:lnTo>
                <a:lnTo>
                  <a:pt x="92075" y="454571"/>
                </a:lnTo>
                <a:lnTo>
                  <a:pt x="99339" y="453859"/>
                </a:lnTo>
                <a:lnTo>
                  <a:pt x="281000" y="281381"/>
                </a:lnTo>
                <a:lnTo>
                  <a:pt x="292328" y="254355"/>
                </a:lnTo>
                <a:close/>
              </a:path>
              <a:path w="508635" h="509270">
                <a:moveTo>
                  <a:pt x="508190" y="308394"/>
                </a:moveTo>
                <a:lnTo>
                  <a:pt x="505396" y="294005"/>
                </a:lnTo>
                <a:lnTo>
                  <a:pt x="497027" y="281381"/>
                </a:lnTo>
                <a:lnTo>
                  <a:pt x="484428" y="272999"/>
                </a:lnTo>
                <a:lnTo>
                  <a:pt x="470115" y="270205"/>
                </a:lnTo>
                <a:lnTo>
                  <a:pt x="455803" y="272999"/>
                </a:lnTo>
                <a:lnTo>
                  <a:pt x="443204" y="281381"/>
                </a:lnTo>
                <a:lnTo>
                  <a:pt x="281190" y="443496"/>
                </a:lnTo>
                <a:lnTo>
                  <a:pt x="272821" y="456133"/>
                </a:lnTo>
                <a:lnTo>
                  <a:pt x="270027" y="470522"/>
                </a:lnTo>
                <a:lnTo>
                  <a:pt x="272821" y="484911"/>
                </a:lnTo>
                <a:lnTo>
                  <a:pt x="308102" y="508800"/>
                </a:lnTo>
                <a:lnTo>
                  <a:pt x="315366" y="508088"/>
                </a:lnTo>
                <a:lnTo>
                  <a:pt x="497027" y="335419"/>
                </a:lnTo>
                <a:lnTo>
                  <a:pt x="508190" y="308394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19240"/>
            <a:ext cx="1245425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130"/>
              <a:t>THE</a:t>
            </a:r>
            <a:r>
              <a:rPr sz="5000" spc="-95"/>
              <a:t> </a:t>
            </a:r>
            <a:r>
              <a:rPr sz="5000" spc="140"/>
              <a:t>IMPORTANCE</a:t>
            </a:r>
            <a:r>
              <a:rPr sz="5000" spc="-90"/>
              <a:t> </a:t>
            </a:r>
            <a:r>
              <a:rPr sz="5000"/>
              <a:t>OF</a:t>
            </a:r>
            <a:r>
              <a:rPr sz="5000" spc="-90"/>
              <a:t> </a:t>
            </a:r>
            <a:r>
              <a:rPr sz="5000" spc="100"/>
              <a:t>VOLUNTEERING</a:t>
            </a:r>
            <a:endParaRPr sz="5000"/>
          </a:p>
        </p:txBody>
      </p:sp>
      <p:sp>
        <p:nvSpPr>
          <p:cNvPr id="7" name="object 7"/>
          <p:cNvSpPr txBox="1"/>
          <p:nvPr/>
        </p:nvSpPr>
        <p:spPr>
          <a:xfrm>
            <a:off x="3699747" y="2614458"/>
            <a:ext cx="12498705" cy="604393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75"/>
              </a:spcBef>
            </a:pPr>
            <a:r>
              <a:rPr sz="3000" b="1" spc="180">
                <a:solidFill>
                  <a:srgbClr val="171717"/>
                </a:solidFill>
                <a:latin typeface="Arial"/>
                <a:cs typeface="Arial"/>
              </a:rPr>
              <a:t>Expand</a:t>
            </a:r>
            <a:r>
              <a:rPr sz="3000" b="1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60">
                <a:solidFill>
                  <a:srgbClr val="171717"/>
                </a:solidFill>
                <a:latin typeface="Arial"/>
                <a:cs typeface="Arial"/>
              </a:rPr>
              <a:t>your</a:t>
            </a:r>
            <a:r>
              <a:rPr sz="3000" b="1" spc="7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30">
                <a:solidFill>
                  <a:srgbClr val="171717"/>
                </a:solidFill>
                <a:latin typeface="Arial"/>
                <a:cs typeface="Arial"/>
              </a:rPr>
              <a:t>professional</a:t>
            </a:r>
            <a:r>
              <a:rPr sz="3000" b="1" spc="7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210">
                <a:solidFill>
                  <a:srgbClr val="171717"/>
                </a:solidFill>
                <a:latin typeface="Arial"/>
                <a:cs typeface="Arial"/>
              </a:rPr>
              <a:t>network</a:t>
            </a:r>
            <a:r>
              <a:rPr sz="3000" spc="210">
                <a:solidFill>
                  <a:srgbClr val="171717"/>
                </a:solidFill>
                <a:latin typeface="Arial"/>
                <a:cs typeface="Arial"/>
              </a:rPr>
              <a:t>:</a:t>
            </a:r>
            <a:r>
              <a:rPr sz="3000" spc="4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>
                <a:solidFill>
                  <a:srgbClr val="171717"/>
                </a:solidFill>
                <a:latin typeface="Arial"/>
                <a:cs typeface="Arial"/>
              </a:rPr>
              <a:t>OACETT</a:t>
            </a:r>
            <a:r>
              <a:rPr sz="3000" spc="4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volunteers</a:t>
            </a:r>
            <a:r>
              <a:rPr sz="3000" spc="4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25">
                <a:solidFill>
                  <a:srgbClr val="171717"/>
                </a:solidFill>
                <a:latin typeface="Arial"/>
                <a:cs typeface="Arial"/>
              </a:rPr>
              <a:t>connect </a:t>
            </a:r>
            <a:r>
              <a:rPr sz="3000" spc="315">
                <a:solidFill>
                  <a:srgbClr val="171717"/>
                </a:solidFill>
                <a:latin typeface="Arial"/>
                <a:cs typeface="Arial"/>
              </a:rPr>
              <a:t>with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25">
                <a:solidFill>
                  <a:srgbClr val="171717"/>
                </a:solidFill>
                <a:latin typeface="Arial"/>
                <a:cs typeface="Arial"/>
              </a:rPr>
              <a:t>other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95">
                <a:solidFill>
                  <a:srgbClr val="171717"/>
                </a:solidFill>
                <a:latin typeface="Arial"/>
                <a:cs typeface="Arial"/>
              </a:rPr>
              <a:t>engineering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15">
                <a:solidFill>
                  <a:srgbClr val="171717"/>
                </a:solidFill>
                <a:latin typeface="Arial"/>
                <a:cs typeface="Arial"/>
              </a:rPr>
              <a:t>technology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35">
                <a:solidFill>
                  <a:srgbClr val="171717"/>
                </a:solidFill>
                <a:latin typeface="Arial"/>
                <a:cs typeface="Arial"/>
              </a:rPr>
              <a:t>applied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20">
                <a:solidFill>
                  <a:srgbClr val="171717"/>
                </a:solidFill>
                <a:latin typeface="Arial"/>
                <a:cs typeface="Arial"/>
              </a:rPr>
              <a:t>science </a:t>
            </a:r>
            <a:r>
              <a:rPr sz="3000" spc="114">
                <a:solidFill>
                  <a:srgbClr val="171717"/>
                </a:solidFill>
                <a:latin typeface="Arial"/>
                <a:cs typeface="Arial"/>
              </a:rPr>
              <a:t>professionals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80">
                <a:solidFill>
                  <a:srgbClr val="171717"/>
                </a:solidFill>
                <a:latin typeface="Arial"/>
                <a:cs typeface="Arial"/>
              </a:rPr>
              <a:t>from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across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30">
                <a:solidFill>
                  <a:srgbClr val="171717"/>
                </a:solidFill>
                <a:latin typeface="Arial"/>
                <a:cs typeface="Arial"/>
              </a:rPr>
              <a:t>Ontario.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>
              <a:latin typeface="Arial"/>
              <a:cs typeface="Arial"/>
            </a:endParaRPr>
          </a:p>
          <a:p>
            <a:pPr marL="12700" marR="430530">
              <a:lnSpc>
                <a:spcPct val="127099"/>
              </a:lnSpc>
              <a:spcBef>
                <a:spcPts val="3170"/>
              </a:spcBef>
            </a:pPr>
            <a:r>
              <a:rPr sz="3000" b="1" spc="70">
                <a:solidFill>
                  <a:srgbClr val="171717"/>
                </a:solidFill>
                <a:latin typeface="Arial"/>
                <a:cs typeface="Arial"/>
              </a:rPr>
              <a:t>Skills</a:t>
            </a:r>
            <a:r>
              <a:rPr sz="3000" b="1" spc="8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204">
                <a:solidFill>
                  <a:srgbClr val="171717"/>
                </a:solidFill>
                <a:latin typeface="Arial"/>
                <a:cs typeface="Arial"/>
              </a:rPr>
              <a:t>development:</a:t>
            </a:r>
            <a:r>
              <a:rPr sz="3000" b="1" spc="8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54">
                <a:solidFill>
                  <a:srgbClr val="171717"/>
                </a:solidFill>
                <a:latin typeface="Arial"/>
                <a:cs typeface="Arial"/>
              </a:rPr>
              <a:t>many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volunteers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learn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75">
                <a:solidFill>
                  <a:srgbClr val="171717"/>
                </a:solidFill>
                <a:latin typeface="Arial"/>
                <a:cs typeface="Arial"/>
              </a:rPr>
              <a:t>new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80">
                <a:solidFill>
                  <a:srgbClr val="171717"/>
                </a:solidFill>
                <a:latin typeface="Arial"/>
                <a:cs typeface="Arial"/>
              </a:rPr>
              <a:t>skills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70">
                <a:solidFill>
                  <a:srgbClr val="171717"/>
                </a:solidFill>
                <a:latin typeface="Arial"/>
                <a:cs typeface="Arial"/>
              </a:rPr>
              <a:t>gain </a:t>
            </a:r>
            <a:r>
              <a:rPr sz="3000" spc="165">
                <a:solidFill>
                  <a:srgbClr val="171717"/>
                </a:solidFill>
                <a:latin typeface="Arial"/>
                <a:cs typeface="Arial"/>
              </a:rPr>
              <a:t>experience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00">
                <a:solidFill>
                  <a:srgbClr val="171717"/>
                </a:solidFill>
                <a:latin typeface="Arial"/>
                <a:cs typeface="Arial"/>
              </a:rPr>
              <a:t>they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40">
                <a:solidFill>
                  <a:srgbClr val="171717"/>
                </a:solidFill>
                <a:latin typeface="Arial"/>
                <a:cs typeface="Arial"/>
              </a:rPr>
              <a:t>may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80">
                <a:solidFill>
                  <a:srgbClr val="171717"/>
                </a:solidFill>
                <a:latin typeface="Arial"/>
                <a:cs typeface="Arial"/>
              </a:rPr>
              <a:t>not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25">
                <a:solidFill>
                  <a:srgbClr val="171717"/>
                </a:solidFill>
                <a:latin typeface="Arial"/>
                <a:cs typeface="Arial"/>
              </a:rPr>
              <a:t>have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15">
                <a:solidFill>
                  <a:srgbClr val="171717"/>
                </a:solidFill>
                <a:latin typeface="Arial"/>
                <a:cs typeface="Arial"/>
              </a:rPr>
              <a:t>been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80">
                <a:solidFill>
                  <a:srgbClr val="171717"/>
                </a:solidFill>
                <a:latin typeface="Arial"/>
                <a:cs typeface="Arial"/>
              </a:rPr>
              <a:t>able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70">
                <a:solidFill>
                  <a:srgbClr val="171717"/>
                </a:solidFill>
                <a:latin typeface="Arial"/>
                <a:cs typeface="Arial"/>
              </a:rPr>
              <a:t>to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90">
                <a:solidFill>
                  <a:srgbClr val="171717"/>
                </a:solidFill>
                <a:latin typeface="Arial"/>
                <a:cs typeface="Arial"/>
              </a:rPr>
              <a:t>acquire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00">
                <a:solidFill>
                  <a:srgbClr val="171717"/>
                </a:solidFill>
                <a:latin typeface="Arial"/>
                <a:cs typeface="Arial"/>
              </a:rPr>
              <a:t>at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15">
                <a:solidFill>
                  <a:srgbClr val="171717"/>
                </a:solidFill>
                <a:latin typeface="Arial"/>
                <a:cs typeface="Arial"/>
              </a:rPr>
              <a:t>their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05">
                <a:solidFill>
                  <a:srgbClr val="171717"/>
                </a:solidFill>
                <a:latin typeface="Arial"/>
                <a:cs typeface="Arial"/>
              </a:rPr>
              <a:t>job.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00">
              <a:latin typeface="Arial"/>
              <a:cs typeface="Arial"/>
            </a:endParaRPr>
          </a:p>
          <a:p>
            <a:pPr marL="12700" marR="382270">
              <a:lnSpc>
                <a:spcPct val="127099"/>
              </a:lnSpc>
              <a:spcBef>
                <a:spcPts val="5"/>
              </a:spcBef>
            </a:pPr>
            <a:r>
              <a:rPr sz="3000" b="1" spc="135">
                <a:solidFill>
                  <a:srgbClr val="171717"/>
                </a:solidFill>
                <a:latin typeface="Arial"/>
                <a:cs typeface="Arial"/>
              </a:rPr>
              <a:t>Boost</a:t>
            </a:r>
            <a:r>
              <a:rPr sz="3000" b="1" spc="12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60">
                <a:solidFill>
                  <a:srgbClr val="171717"/>
                </a:solidFill>
                <a:latin typeface="Arial"/>
                <a:cs typeface="Arial"/>
              </a:rPr>
              <a:t>your</a:t>
            </a:r>
            <a:r>
              <a:rPr sz="3000" b="1" spc="12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75">
                <a:solidFill>
                  <a:srgbClr val="171717"/>
                </a:solidFill>
                <a:latin typeface="Arial"/>
                <a:cs typeface="Arial"/>
              </a:rPr>
              <a:t>career</a:t>
            </a:r>
            <a:r>
              <a:rPr sz="3000" b="1" spc="12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14">
                <a:solidFill>
                  <a:srgbClr val="171717"/>
                </a:solidFill>
                <a:latin typeface="Arial"/>
                <a:cs typeface="Arial"/>
              </a:rPr>
              <a:t>options: </a:t>
            </a:r>
            <a:r>
              <a:rPr sz="3000" spc="250">
                <a:solidFill>
                  <a:srgbClr val="171717"/>
                </a:solidFill>
                <a:latin typeface="Arial"/>
                <a:cs typeface="Arial"/>
              </a:rPr>
              <a:t>improved</a:t>
            </a:r>
            <a:r>
              <a:rPr sz="3000" spc="9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>
                <a:solidFill>
                  <a:srgbClr val="171717"/>
                </a:solidFill>
                <a:latin typeface="Arial"/>
                <a:cs typeface="Arial"/>
              </a:rPr>
              <a:t>skills,</a:t>
            </a:r>
            <a:r>
              <a:rPr sz="3000" spc="9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50">
                <a:solidFill>
                  <a:srgbClr val="171717"/>
                </a:solidFill>
                <a:latin typeface="Arial"/>
                <a:cs typeface="Arial"/>
              </a:rPr>
              <a:t>a</a:t>
            </a:r>
            <a:r>
              <a:rPr sz="3000" spc="8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00">
                <a:solidFill>
                  <a:srgbClr val="171717"/>
                </a:solidFill>
                <a:latin typeface="Arial"/>
                <a:cs typeface="Arial"/>
              </a:rPr>
              <a:t>broader</a:t>
            </a:r>
            <a:r>
              <a:rPr sz="3000" spc="9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80">
                <a:solidFill>
                  <a:srgbClr val="171717"/>
                </a:solidFill>
                <a:latin typeface="Arial"/>
                <a:cs typeface="Arial"/>
              </a:rPr>
              <a:t>network, </a:t>
            </a:r>
            <a:r>
              <a:rPr sz="3000" spc="250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45">
                <a:solidFill>
                  <a:srgbClr val="171717"/>
                </a:solidFill>
                <a:latin typeface="Arial"/>
                <a:cs typeface="Arial"/>
              </a:rPr>
              <a:t>increased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45">
                <a:solidFill>
                  <a:srgbClr val="171717"/>
                </a:solidFill>
                <a:latin typeface="Arial"/>
                <a:cs typeface="Arial"/>
              </a:rPr>
              <a:t>knowledge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35">
                <a:solidFill>
                  <a:srgbClr val="171717"/>
                </a:solidFill>
                <a:latin typeface="Arial"/>
                <a:cs typeface="Arial"/>
              </a:rPr>
              <a:t>will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45">
                <a:solidFill>
                  <a:srgbClr val="171717"/>
                </a:solidFill>
                <a:latin typeface="Arial"/>
                <a:cs typeface="Arial"/>
              </a:rPr>
              <a:t>help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65">
                <a:solidFill>
                  <a:srgbClr val="171717"/>
                </a:solidFill>
                <a:latin typeface="Arial"/>
                <a:cs typeface="Arial"/>
              </a:rPr>
              <a:t>you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60">
                <a:solidFill>
                  <a:srgbClr val="171717"/>
                </a:solidFill>
                <a:latin typeface="Arial"/>
                <a:cs typeface="Arial"/>
              </a:rPr>
              <a:t>advance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20">
                <a:solidFill>
                  <a:srgbClr val="171717"/>
                </a:solidFill>
                <a:latin typeface="Arial"/>
                <a:cs typeface="Arial"/>
              </a:rPr>
              <a:t>in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your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career.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Shape, circle&#10;&#10;Description automatically generated">
            <a:extLst>
              <a:ext uri="{FF2B5EF4-FFF2-40B4-BE49-F238E27FC236}">
                <a16:creationId xmlns:a16="http://schemas.microsoft.com/office/drawing/2014/main" id="{0E1639A2-A921-0C3C-D98F-D342D17A75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23" y="2684241"/>
            <a:ext cx="1727200" cy="17526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367072" y="7469166"/>
            <a:ext cx="1327785" cy="1324610"/>
            <a:chOff x="1367072" y="7469166"/>
            <a:chExt cx="1327785" cy="1324610"/>
          </a:xfrm>
        </p:grpSpPr>
        <p:sp>
          <p:nvSpPr>
            <p:cNvPr id="4" name="object 4"/>
            <p:cNvSpPr/>
            <p:nvPr/>
          </p:nvSpPr>
          <p:spPr>
            <a:xfrm>
              <a:off x="1805484" y="7469166"/>
              <a:ext cx="889635" cy="890269"/>
            </a:xfrm>
            <a:custGeom>
              <a:avLst/>
              <a:gdLst/>
              <a:ahLst/>
              <a:cxnLst/>
              <a:rect l="l" t="t" r="r" b="b"/>
              <a:pathLst>
                <a:path w="889635" h="890270">
                  <a:moveTo>
                    <a:pt x="444682" y="890269"/>
                  </a:moveTo>
                  <a:lnTo>
                    <a:pt x="493066" y="887729"/>
                  </a:lnTo>
                  <a:lnTo>
                    <a:pt x="539957" y="880109"/>
                  </a:lnTo>
                  <a:lnTo>
                    <a:pt x="585082" y="867409"/>
                  </a:lnTo>
                  <a:lnTo>
                    <a:pt x="628169" y="850899"/>
                  </a:lnTo>
                  <a:lnTo>
                    <a:pt x="668944" y="829309"/>
                  </a:lnTo>
                  <a:lnTo>
                    <a:pt x="707133" y="803909"/>
                  </a:lnTo>
                  <a:lnTo>
                    <a:pt x="742463" y="775969"/>
                  </a:lnTo>
                  <a:lnTo>
                    <a:pt x="774660" y="742949"/>
                  </a:lnTo>
                  <a:lnTo>
                    <a:pt x="803452" y="707389"/>
                  </a:lnTo>
                  <a:lnTo>
                    <a:pt x="828564" y="669289"/>
                  </a:lnTo>
                  <a:lnTo>
                    <a:pt x="849723" y="628649"/>
                  </a:lnTo>
                  <a:lnTo>
                    <a:pt x="866657" y="585469"/>
                  </a:lnTo>
                  <a:lnTo>
                    <a:pt x="879090" y="539749"/>
                  </a:lnTo>
                  <a:lnTo>
                    <a:pt x="886751" y="492759"/>
                  </a:lnTo>
                  <a:lnTo>
                    <a:pt x="889365" y="444499"/>
                  </a:lnTo>
                  <a:lnTo>
                    <a:pt x="886751" y="396239"/>
                  </a:lnTo>
                  <a:lnTo>
                    <a:pt x="879092" y="349249"/>
                  </a:lnTo>
                  <a:lnTo>
                    <a:pt x="866659" y="304799"/>
                  </a:lnTo>
                  <a:lnTo>
                    <a:pt x="849728" y="261619"/>
                  </a:lnTo>
                  <a:lnTo>
                    <a:pt x="828570" y="219709"/>
                  </a:lnTo>
                  <a:lnTo>
                    <a:pt x="803460" y="181609"/>
                  </a:lnTo>
                  <a:lnTo>
                    <a:pt x="774670" y="146049"/>
                  </a:lnTo>
                  <a:lnTo>
                    <a:pt x="742475" y="114299"/>
                  </a:lnTo>
                  <a:lnTo>
                    <a:pt x="707146" y="85089"/>
                  </a:lnTo>
                  <a:lnTo>
                    <a:pt x="668957" y="59689"/>
                  </a:lnTo>
                  <a:lnTo>
                    <a:pt x="628182" y="39369"/>
                  </a:lnTo>
                  <a:lnTo>
                    <a:pt x="585094" y="21589"/>
                  </a:lnTo>
                  <a:lnTo>
                    <a:pt x="539966" y="10159"/>
                  </a:lnTo>
                  <a:lnTo>
                    <a:pt x="493071" y="2539"/>
                  </a:lnTo>
                  <a:lnTo>
                    <a:pt x="444682" y="0"/>
                  </a:lnTo>
                  <a:lnTo>
                    <a:pt x="396294" y="2539"/>
                  </a:lnTo>
                  <a:lnTo>
                    <a:pt x="349399" y="10159"/>
                  </a:lnTo>
                  <a:lnTo>
                    <a:pt x="304271" y="21589"/>
                  </a:lnTo>
                  <a:lnTo>
                    <a:pt x="261183" y="39369"/>
                  </a:lnTo>
                  <a:lnTo>
                    <a:pt x="220408" y="59689"/>
                  </a:lnTo>
                  <a:lnTo>
                    <a:pt x="201314" y="72389"/>
                  </a:lnTo>
                  <a:lnTo>
                    <a:pt x="453803" y="72389"/>
                  </a:lnTo>
                  <a:lnTo>
                    <a:pt x="462913" y="73659"/>
                  </a:lnTo>
                  <a:lnTo>
                    <a:pt x="472012" y="73659"/>
                  </a:lnTo>
                  <a:lnTo>
                    <a:pt x="481100" y="74929"/>
                  </a:lnTo>
                  <a:lnTo>
                    <a:pt x="490166" y="74929"/>
                  </a:lnTo>
                  <a:lnTo>
                    <a:pt x="499199" y="76199"/>
                  </a:lnTo>
                  <a:lnTo>
                    <a:pt x="508200" y="78739"/>
                  </a:lnTo>
                  <a:lnTo>
                    <a:pt x="526091" y="81279"/>
                  </a:lnTo>
                  <a:lnTo>
                    <a:pt x="569852" y="93979"/>
                  </a:lnTo>
                  <a:lnTo>
                    <a:pt x="586866" y="101599"/>
                  </a:lnTo>
                  <a:lnTo>
                    <a:pt x="595250" y="104139"/>
                  </a:lnTo>
                  <a:lnTo>
                    <a:pt x="611731" y="111759"/>
                  </a:lnTo>
                  <a:lnTo>
                    <a:pt x="619827" y="116839"/>
                  </a:lnTo>
                  <a:lnTo>
                    <a:pt x="627819" y="120649"/>
                  </a:lnTo>
                  <a:lnTo>
                    <a:pt x="666011" y="146049"/>
                  </a:lnTo>
                  <a:lnTo>
                    <a:pt x="680388" y="157479"/>
                  </a:lnTo>
                  <a:lnTo>
                    <a:pt x="687367" y="162559"/>
                  </a:lnTo>
                  <a:lnTo>
                    <a:pt x="719979" y="194309"/>
                  </a:lnTo>
                  <a:lnTo>
                    <a:pt x="726018" y="201929"/>
                  </a:lnTo>
                  <a:lnTo>
                    <a:pt x="731890" y="208279"/>
                  </a:lnTo>
                  <a:lnTo>
                    <a:pt x="737590" y="215899"/>
                  </a:lnTo>
                  <a:lnTo>
                    <a:pt x="743110" y="223519"/>
                  </a:lnTo>
                  <a:lnTo>
                    <a:pt x="748450" y="231139"/>
                  </a:lnTo>
                  <a:lnTo>
                    <a:pt x="753610" y="237489"/>
                  </a:lnTo>
                  <a:lnTo>
                    <a:pt x="758585" y="245109"/>
                  </a:lnTo>
                  <a:lnTo>
                    <a:pt x="763367" y="253999"/>
                  </a:lnTo>
                  <a:lnTo>
                    <a:pt x="767957" y="261619"/>
                  </a:lnTo>
                  <a:lnTo>
                    <a:pt x="772355" y="269239"/>
                  </a:lnTo>
                  <a:lnTo>
                    <a:pt x="776556" y="278129"/>
                  </a:lnTo>
                  <a:lnTo>
                    <a:pt x="780555" y="285749"/>
                  </a:lnTo>
                  <a:lnTo>
                    <a:pt x="784351" y="294639"/>
                  </a:lnTo>
                  <a:lnTo>
                    <a:pt x="787945" y="302259"/>
                  </a:lnTo>
                  <a:lnTo>
                    <a:pt x="791332" y="311149"/>
                  </a:lnTo>
                  <a:lnTo>
                    <a:pt x="794508" y="320039"/>
                  </a:lnTo>
                  <a:lnTo>
                    <a:pt x="797474" y="327659"/>
                  </a:lnTo>
                  <a:lnTo>
                    <a:pt x="800228" y="336549"/>
                  </a:lnTo>
                  <a:lnTo>
                    <a:pt x="810758" y="380999"/>
                  </a:lnTo>
                  <a:lnTo>
                    <a:pt x="815780" y="426719"/>
                  </a:lnTo>
                  <a:lnTo>
                    <a:pt x="816115" y="435609"/>
                  </a:lnTo>
                  <a:lnTo>
                    <a:pt x="816115" y="454659"/>
                  </a:lnTo>
                  <a:lnTo>
                    <a:pt x="812206" y="499109"/>
                  </a:lnTo>
                  <a:lnTo>
                    <a:pt x="802769" y="543559"/>
                  </a:lnTo>
                  <a:lnTo>
                    <a:pt x="800228" y="552449"/>
                  </a:lnTo>
                  <a:lnTo>
                    <a:pt x="797474" y="561339"/>
                  </a:lnTo>
                  <a:lnTo>
                    <a:pt x="794508" y="570229"/>
                  </a:lnTo>
                  <a:lnTo>
                    <a:pt x="791332" y="579119"/>
                  </a:lnTo>
                  <a:lnTo>
                    <a:pt x="787945" y="586739"/>
                  </a:lnTo>
                  <a:lnTo>
                    <a:pt x="784351" y="595629"/>
                  </a:lnTo>
                  <a:lnTo>
                    <a:pt x="780555" y="604519"/>
                  </a:lnTo>
                  <a:lnTo>
                    <a:pt x="776556" y="612139"/>
                  </a:lnTo>
                  <a:lnTo>
                    <a:pt x="772355" y="619759"/>
                  </a:lnTo>
                  <a:lnTo>
                    <a:pt x="767957" y="628649"/>
                  </a:lnTo>
                  <a:lnTo>
                    <a:pt x="743110" y="666749"/>
                  </a:lnTo>
                  <a:lnTo>
                    <a:pt x="731890" y="680719"/>
                  </a:lnTo>
                  <a:lnTo>
                    <a:pt x="726017" y="688339"/>
                  </a:lnTo>
                  <a:lnTo>
                    <a:pt x="719979" y="694689"/>
                  </a:lnTo>
                  <a:lnTo>
                    <a:pt x="713774" y="701039"/>
                  </a:lnTo>
                  <a:lnTo>
                    <a:pt x="707404" y="708659"/>
                  </a:lnTo>
                  <a:lnTo>
                    <a:pt x="700876" y="715009"/>
                  </a:lnTo>
                  <a:lnTo>
                    <a:pt x="694197" y="720089"/>
                  </a:lnTo>
                  <a:lnTo>
                    <a:pt x="687367" y="726439"/>
                  </a:lnTo>
                  <a:lnTo>
                    <a:pt x="680388" y="732789"/>
                  </a:lnTo>
                  <a:lnTo>
                    <a:pt x="673266" y="737869"/>
                  </a:lnTo>
                  <a:lnTo>
                    <a:pt x="666011" y="744219"/>
                  </a:lnTo>
                  <a:lnTo>
                    <a:pt x="658623" y="749299"/>
                  </a:lnTo>
                  <a:lnTo>
                    <a:pt x="651102" y="754379"/>
                  </a:lnTo>
                  <a:lnTo>
                    <a:pt x="635695" y="764539"/>
                  </a:lnTo>
                  <a:lnTo>
                    <a:pt x="627819" y="768349"/>
                  </a:lnTo>
                  <a:lnTo>
                    <a:pt x="619827" y="773429"/>
                  </a:lnTo>
                  <a:lnTo>
                    <a:pt x="595250" y="784859"/>
                  </a:lnTo>
                  <a:lnTo>
                    <a:pt x="578397" y="792479"/>
                  </a:lnTo>
                  <a:lnTo>
                    <a:pt x="569852" y="795019"/>
                  </a:lnTo>
                  <a:lnTo>
                    <a:pt x="561232" y="798829"/>
                  </a:lnTo>
                  <a:lnTo>
                    <a:pt x="534961" y="806449"/>
                  </a:lnTo>
                  <a:lnTo>
                    <a:pt x="526091" y="807719"/>
                  </a:lnTo>
                  <a:lnTo>
                    <a:pt x="517167" y="810259"/>
                  </a:lnTo>
                  <a:lnTo>
                    <a:pt x="472012" y="816609"/>
                  </a:lnTo>
                  <a:lnTo>
                    <a:pt x="201326" y="816609"/>
                  </a:lnTo>
                  <a:lnTo>
                    <a:pt x="220421" y="829309"/>
                  </a:lnTo>
                  <a:lnTo>
                    <a:pt x="261196" y="850899"/>
                  </a:lnTo>
                  <a:lnTo>
                    <a:pt x="304282" y="867409"/>
                  </a:lnTo>
                  <a:lnTo>
                    <a:pt x="349408" y="880109"/>
                  </a:lnTo>
                  <a:lnTo>
                    <a:pt x="396299" y="887729"/>
                  </a:lnTo>
                  <a:lnTo>
                    <a:pt x="444682" y="890269"/>
                  </a:lnTo>
                  <a:close/>
                </a:path>
                <a:path w="889635" h="890270">
                  <a:moveTo>
                    <a:pt x="201326" y="816609"/>
                  </a:moveTo>
                  <a:lnTo>
                    <a:pt x="417353" y="816609"/>
                  </a:lnTo>
                  <a:lnTo>
                    <a:pt x="372198" y="810259"/>
                  </a:lnTo>
                  <a:lnTo>
                    <a:pt x="363274" y="807719"/>
                  </a:lnTo>
                  <a:lnTo>
                    <a:pt x="354404" y="806449"/>
                  </a:lnTo>
                  <a:lnTo>
                    <a:pt x="328133" y="798829"/>
                  </a:lnTo>
                  <a:lnTo>
                    <a:pt x="319513" y="795019"/>
                  </a:lnTo>
                  <a:lnTo>
                    <a:pt x="310968" y="792479"/>
                  </a:lnTo>
                  <a:lnTo>
                    <a:pt x="294115" y="784859"/>
                  </a:lnTo>
                  <a:lnTo>
                    <a:pt x="269538" y="773429"/>
                  </a:lnTo>
                  <a:lnTo>
                    <a:pt x="261547" y="768349"/>
                  </a:lnTo>
                  <a:lnTo>
                    <a:pt x="253671" y="764539"/>
                  </a:lnTo>
                  <a:lnTo>
                    <a:pt x="238264" y="754379"/>
                  </a:lnTo>
                  <a:lnTo>
                    <a:pt x="230742" y="749299"/>
                  </a:lnTo>
                  <a:lnTo>
                    <a:pt x="223354" y="744219"/>
                  </a:lnTo>
                  <a:lnTo>
                    <a:pt x="216099" y="737869"/>
                  </a:lnTo>
                  <a:lnTo>
                    <a:pt x="208977" y="732789"/>
                  </a:lnTo>
                  <a:lnTo>
                    <a:pt x="201998" y="726439"/>
                  </a:lnTo>
                  <a:lnTo>
                    <a:pt x="195168" y="720089"/>
                  </a:lnTo>
                  <a:lnTo>
                    <a:pt x="188490" y="715009"/>
                  </a:lnTo>
                  <a:lnTo>
                    <a:pt x="181961" y="708659"/>
                  </a:lnTo>
                  <a:lnTo>
                    <a:pt x="175591" y="701039"/>
                  </a:lnTo>
                  <a:lnTo>
                    <a:pt x="169386" y="694689"/>
                  </a:lnTo>
                  <a:lnTo>
                    <a:pt x="163348" y="688339"/>
                  </a:lnTo>
                  <a:lnTo>
                    <a:pt x="157475" y="680719"/>
                  </a:lnTo>
                  <a:lnTo>
                    <a:pt x="151775" y="674369"/>
                  </a:lnTo>
                  <a:lnTo>
                    <a:pt x="125998" y="636269"/>
                  </a:lnTo>
                  <a:lnTo>
                    <a:pt x="117010" y="619759"/>
                  </a:lnTo>
                  <a:lnTo>
                    <a:pt x="112809" y="612139"/>
                  </a:lnTo>
                  <a:lnTo>
                    <a:pt x="108810" y="604519"/>
                  </a:lnTo>
                  <a:lnTo>
                    <a:pt x="105014" y="595629"/>
                  </a:lnTo>
                  <a:lnTo>
                    <a:pt x="101420" y="586739"/>
                  </a:lnTo>
                  <a:lnTo>
                    <a:pt x="98033" y="579119"/>
                  </a:lnTo>
                  <a:lnTo>
                    <a:pt x="94857" y="570229"/>
                  </a:lnTo>
                  <a:lnTo>
                    <a:pt x="91891" y="561339"/>
                  </a:lnTo>
                  <a:lnTo>
                    <a:pt x="89137" y="552449"/>
                  </a:lnTo>
                  <a:lnTo>
                    <a:pt x="86596" y="543559"/>
                  </a:lnTo>
                  <a:lnTo>
                    <a:pt x="84273" y="535939"/>
                  </a:lnTo>
                  <a:lnTo>
                    <a:pt x="75932" y="490219"/>
                  </a:lnTo>
                  <a:lnTo>
                    <a:pt x="73250" y="454659"/>
                  </a:lnTo>
                  <a:lnTo>
                    <a:pt x="73261" y="435609"/>
                  </a:lnTo>
                  <a:lnTo>
                    <a:pt x="77220" y="389889"/>
                  </a:lnTo>
                  <a:lnTo>
                    <a:pt x="86695" y="345439"/>
                  </a:lnTo>
                  <a:lnTo>
                    <a:pt x="94974" y="320039"/>
                  </a:lnTo>
                  <a:lnTo>
                    <a:pt x="98155" y="311149"/>
                  </a:lnTo>
                  <a:lnTo>
                    <a:pt x="101546" y="302259"/>
                  </a:lnTo>
                  <a:lnTo>
                    <a:pt x="105144" y="294639"/>
                  </a:lnTo>
                  <a:lnTo>
                    <a:pt x="108944" y="285749"/>
                  </a:lnTo>
                  <a:lnTo>
                    <a:pt x="112946" y="278129"/>
                  </a:lnTo>
                  <a:lnTo>
                    <a:pt x="117149" y="269239"/>
                  </a:lnTo>
                  <a:lnTo>
                    <a:pt x="121550" y="261619"/>
                  </a:lnTo>
                  <a:lnTo>
                    <a:pt x="146402" y="223519"/>
                  </a:lnTo>
                  <a:lnTo>
                    <a:pt x="169530" y="195579"/>
                  </a:lnTo>
                  <a:lnTo>
                    <a:pt x="175733" y="187959"/>
                  </a:lnTo>
                  <a:lnTo>
                    <a:pt x="209107" y="157479"/>
                  </a:lnTo>
                  <a:lnTo>
                    <a:pt x="216225" y="151129"/>
                  </a:lnTo>
                  <a:lnTo>
                    <a:pt x="261648" y="120649"/>
                  </a:lnTo>
                  <a:lnTo>
                    <a:pt x="277727" y="113029"/>
                  </a:lnTo>
                  <a:lnTo>
                    <a:pt x="285914" y="107949"/>
                  </a:lnTo>
                  <a:lnTo>
                    <a:pt x="294197" y="104139"/>
                  </a:lnTo>
                  <a:lnTo>
                    <a:pt x="302576" y="101599"/>
                  </a:lnTo>
                  <a:lnTo>
                    <a:pt x="319580" y="93979"/>
                  </a:lnTo>
                  <a:lnTo>
                    <a:pt x="363315" y="81279"/>
                  </a:lnTo>
                  <a:lnTo>
                    <a:pt x="381196" y="78739"/>
                  </a:lnTo>
                  <a:lnTo>
                    <a:pt x="390191" y="76199"/>
                  </a:lnTo>
                  <a:lnTo>
                    <a:pt x="399220" y="74929"/>
                  </a:lnTo>
                  <a:lnTo>
                    <a:pt x="408281" y="74929"/>
                  </a:lnTo>
                  <a:lnTo>
                    <a:pt x="417365" y="73659"/>
                  </a:lnTo>
                  <a:lnTo>
                    <a:pt x="426459" y="73659"/>
                  </a:lnTo>
                  <a:lnTo>
                    <a:pt x="435565" y="72389"/>
                  </a:lnTo>
                  <a:lnTo>
                    <a:pt x="201314" y="72389"/>
                  </a:lnTo>
                  <a:lnTo>
                    <a:pt x="146890" y="114299"/>
                  </a:lnTo>
                  <a:lnTo>
                    <a:pt x="114694" y="146049"/>
                  </a:lnTo>
                  <a:lnTo>
                    <a:pt x="85905" y="181609"/>
                  </a:lnTo>
                  <a:lnTo>
                    <a:pt x="60795" y="219709"/>
                  </a:lnTo>
                  <a:lnTo>
                    <a:pt x="39637" y="261619"/>
                  </a:lnTo>
                  <a:lnTo>
                    <a:pt x="22705" y="304799"/>
                  </a:lnTo>
                  <a:lnTo>
                    <a:pt x="10273" y="349249"/>
                  </a:lnTo>
                  <a:lnTo>
                    <a:pt x="2613" y="396239"/>
                  </a:lnTo>
                  <a:lnTo>
                    <a:pt x="0" y="444499"/>
                  </a:lnTo>
                  <a:lnTo>
                    <a:pt x="2614" y="492759"/>
                  </a:lnTo>
                  <a:lnTo>
                    <a:pt x="10275" y="539749"/>
                  </a:lnTo>
                  <a:lnTo>
                    <a:pt x="22708" y="585469"/>
                  </a:lnTo>
                  <a:lnTo>
                    <a:pt x="39642" y="628649"/>
                  </a:lnTo>
                  <a:lnTo>
                    <a:pt x="60801" y="669289"/>
                  </a:lnTo>
                  <a:lnTo>
                    <a:pt x="85913" y="707389"/>
                  </a:lnTo>
                  <a:lnTo>
                    <a:pt x="114705" y="742949"/>
                  </a:lnTo>
                  <a:lnTo>
                    <a:pt x="146902" y="775969"/>
                  </a:lnTo>
                  <a:lnTo>
                    <a:pt x="182232" y="803909"/>
                  </a:lnTo>
                  <a:lnTo>
                    <a:pt x="201326" y="816609"/>
                  </a:lnTo>
                  <a:close/>
                </a:path>
              </a:pathLst>
            </a:custGeom>
            <a:solidFill>
              <a:srgbClr val="6F04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73055" y="8210017"/>
              <a:ext cx="197790" cy="19836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367066" y="7752892"/>
              <a:ext cx="1193800" cy="1040765"/>
            </a:xfrm>
            <a:custGeom>
              <a:avLst/>
              <a:gdLst/>
              <a:ahLst/>
              <a:cxnLst/>
              <a:rect l="l" t="t" r="r" b="b"/>
              <a:pathLst>
                <a:path w="1193800" h="1040765">
                  <a:moveTo>
                    <a:pt x="442163" y="664578"/>
                  </a:moveTo>
                  <a:lnTo>
                    <a:pt x="432422" y="624827"/>
                  </a:lnTo>
                  <a:lnTo>
                    <a:pt x="402285" y="597192"/>
                  </a:lnTo>
                  <a:lnTo>
                    <a:pt x="375678" y="590372"/>
                  </a:lnTo>
                  <a:lnTo>
                    <a:pt x="366458" y="590486"/>
                  </a:lnTo>
                  <a:lnTo>
                    <a:pt x="328383" y="605345"/>
                  </a:lnTo>
                  <a:lnTo>
                    <a:pt x="15494" y="925741"/>
                  </a:lnTo>
                  <a:lnTo>
                    <a:pt x="279" y="963625"/>
                  </a:lnTo>
                  <a:lnTo>
                    <a:pt x="0" y="970470"/>
                  </a:lnTo>
                  <a:lnTo>
                    <a:pt x="1460" y="984237"/>
                  </a:lnTo>
                  <a:lnTo>
                    <a:pt x="20878" y="1020140"/>
                  </a:lnTo>
                  <a:lnTo>
                    <a:pt x="56883" y="1039279"/>
                  </a:lnTo>
                  <a:lnTo>
                    <a:pt x="63639" y="1040282"/>
                  </a:lnTo>
                  <a:lnTo>
                    <a:pt x="70548" y="1040282"/>
                  </a:lnTo>
                  <a:lnTo>
                    <a:pt x="110096" y="1028128"/>
                  </a:lnTo>
                  <a:lnTo>
                    <a:pt x="425335" y="706640"/>
                  </a:lnTo>
                  <a:lnTo>
                    <a:pt x="441769" y="669163"/>
                  </a:lnTo>
                  <a:lnTo>
                    <a:pt x="442163" y="664578"/>
                  </a:lnTo>
                  <a:close/>
                </a:path>
                <a:path w="1193800" h="1040765">
                  <a:moveTo>
                    <a:pt x="1193800" y="203492"/>
                  </a:moveTo>
                  <a:lnTo>
                    <a:pt x="1192733" y="152895"/>
                  </a:lnTo>
                  <a:lnTo>
                    <a:pt x="1180833" y="81610"/>
                  </a:lnTo>
                  <a:lnTo>
                    <a:pt x="1158240" y="12966"/>
                  </a:lnTo>
                  <a:lnTo>
                    <a:pt x="1140510" y="0"/>
                  </a:lnTo>
                  <a:lnTo>
                    <a:pt x="1134719" y="177"/>
                  </a:lnTo>
                  <a:lnTo>
                    <a:pt x="1116266" y="19685"/>
                  </a:lnTo>
                  <a:lnTo>
                    <a:pt x="1116406" y="25488"/>
                  </a:lnTo>
                  <a:lnTo>
                    <a:pt x="1117028" y="28270"/>
                  </a:lnTo>
                  <a:lnTo>
                    <a:pt x="1118196" y="30937"/>
                  </a:lnTo>
                  <a:lnTo>
                    <a:pt x="1129487" y="61772"/>
                  </a:lnTo>
                  <a:lnTo>
                    <a:pt x="1138402" y="93179"/>
                  </a:lnTo>
                  <a:lnTo>
                    <a:pt x="1144943" y="125183"/>
                  </a:lnTo>
                  <a:lnTo>
                    <a:pt x="1149121" y="157759"/>
                  </a:lnTo>
                  <a:lnTo>
                    <a:pt x="1149565" y="209029"/>
                  </a:lnTo>
                  <a:lnTo>
                    <a:pt x="1141958" y="255143"/>
                  </a:lnTo>
                  <a:lnTo>
                    <a:pt x="1126324" y="296037"/>
                  </a:lnTo>
                  <a:lnTo>
                    <a:pt x="1102702" y="331597"/>
                  </a:lnTo>
                  <a:lnTo>
                    <a:pt x="1071118" y="361759"/>
                  </a:lnTo>
                  <a:lnTo>
                    <a:pt x="1000226" y="404964"/>
                  </a:lnTo>
                  <a:lnTo>
                    <a:pt x="935710" y="426008"/>
                  </a:lnTo>
                  <a:lnTo>
                    <a:pt x="880440" y="431241"/>
                  </a:lnTo>
                  <a:lnTo>
                    <a:pt x="837247" y="427037"/>
                  </a:lnTo>
                  <a:lnTo>
                    <a:pt x="808990" y="419722"/>
                  </a:lnTo>
                  <a:lnTo>
                    <a:pt x="798512" y="415671"/>
                  </a:lnTo>
                  <a:lnTo>
                    <a:pt x="795883" y="414324"/>
                  </a:lnTo>
                  <a:lnTo>
                    <a:pt x="793102" y="413550"/>
                  </a:lnTo>
                  <a:lnTo>
                    <a:pt x="766521" y="437095"/>
                  </a:lnTo>
                  <a:lnTo>
                    <a:pt x="766940" y="439966"/>
                  </a:lnTo>
                  <a:lnTo>
                    <a:pt x="809904" y="466039"/>
                  </a:lnTo>
                  <a:lnTo>
                    <a:pt x="883831" y="475615"/>
                  </a:lnTo>
                  <a:lnTo>
                    <a:pt x="920305" y="473405"/>
                  </a:lnTo>
                  <a:lnTo>
                    <a:pt x="960577" y="465823"/>
                  </a:lnTo>
                  <a:lnTo>
                    <a:pt x="1004011" y="451459"/>
                  </a:lnTo>
                  <a:lnTo>
                    <a:pt x="1049985" y="428891"/>
                  </a:lnTo>
                  <a:lnTo>
                    <a:pt x="1097864" y="396709"/>
                  </a:lnTo>
                  <a:lnTo>
                    <a:pt x="1130223" y="366877"/>
                  </a:lnTo>
                  <a:lnTo>
                    <a:pt x="1156093" y="332397"/>
                  </a:lnTo>
                  <a:lnTo>
                    <a:pt x="1175385" y="293497"/>
                  </a:lnTo>
                  <a:lnTo>
                    <a:pt x="1187983" y="250444"/>
                  </a:lnTo>
                  <a:lnTo>
                    <a:pt x="1193800" y="203492"/>
                  </a:lnTo>
                  <a:close/>
                </a:path>
              </a:pathLst>
            </a:custGeom>
            <a:solidFill>
              <a:srgbClr val="6F04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770902" y="5071118"/>
            <a:ext cx="608330" cy="608330"/>
          </a:xfrm>
          <a:custGeom>
            <a:avLst/>
            <a:gdLst/>
            <a:ahLst/>
            <a:cxnLst/>
            <a:rect l="l" t="t" r="r" b="b"/>
            <a:pathLst>
              <a:path w="608330" h="608329">
                <a:moveTo>
                  <a:pt x="333955" y="1269"/>
                </a:moveTo>
                <a:lnTo>
                  <a:pt x="274324" y="1269"/>
                </a:lnTo>
                <a:lnTo>
                  <a:pt x="281764" y="0"/>
                </a:lnTo>
                <a:lnTo>
                  <a:pt x="326514" y="0"/>
                </a:lnTo>
                <a:lnTo>
                  <a:pt x="333955" y="1269"/>
                </a:lnTo>
                <a:close/>
              </a:path>
              <a:path w="608330" h="608329">
                <a:moveTo>
                  <a:pt x="341377" y="605789"/>
                </a:moveTo>
                <a:lnTo>
                  <a:pt x="266916" y="605789"/>
                </a:lnTo>
                <a:lnTo>
                  <a:pt x="237518" y="600709"/>
                </a:lnTo>
                <a:lnTo>
                  <a:pt x="230260" y="598169"/>
                </a:lnTo>
                <a:lnTo>
                  <a:pt x="223047" y="596899"/>
                </a:lnTo>
                <a:lnTo>
                  <a:pt x="180928" y="581659"/>
                </a:lnTo>
                <a:lnTo>
                  <a:pt x="174146" y="577849"/>
                </a:lnTo>
                <a:lnTo>
                  <a:pt x="167443" y="575309"/>
                </a:lnTo>
                <a:lnTo>
                  <a:pt x="129073" y="552449"/>
                </a:lnTo>
                <a:lnTo>
                  <a:pt x="123027" y="547369"/>
                </a:lnTo>
                <a:lnTo>
                  <a:pt x="117090" y="543559"/>
                </a:lnTo>
                <a:lnTo>
                  <a:pt x="83939" y="513079"/>
                </a:lnTo>
                <a:lnTo>
                  <a:pt x="73918" y="501649"/>
                </a:lnTo>
                <a:lnTo>
                  <a:pt x="69110" y="496569"/>
                </a:lnTo>
                <a:lnTo>
                  <a:pt x="64445" y="490219"/>
                </a:lnTo>
                <a:lnTo>
                  <a:pt x="59926" y="485139"/>
                </a:lnTo>
                <a:lnTo>
                  <a:pt x="55554" y="478789"/>
                </a:lnTo>
                <a:lnTo>
                  <a:pt x="32536" y="440689"/>
                </a:lnTo>
                <a:lnTo>
                  <a:pt x="29260" y="433069"/>
                </a:lnTo>
                <a:lnTo>
                  <a:pt x="26150" y="426719"/>
                </a:lnTo>
                <a:lnTo>
                  <a:pt x="23204" y="420369"/>
                </a:lnTo>
                <a:lnTo>
                  <a:pt x="20428" y="412749"/>
                </a:lnTo>
                <a:lnTo>
                  <a:pt x="17824" y="406399"/>
                </a:lnTo>
                <a:lnTo>
                  <a:pt x="15392" y="398779"/>
                </a:lnTo>
                <a:lnTo>
                  <a:pt x="13132" y="392429"/>
                </a:lnTo>
                <a:lnTo>
                  <a:pt x="11048" y="384809"/>
                </a:lnTo>
                <a:lnTo>
                  <a:pt x="9140" y="377189"/>
                </a:lnTo>
                <a:lnTo>
                  <a:pt x="7410" y="369569"/>
                </a:lnTo>
                <a:lnTo>
                  <a:pt x="5858" y="363219"/>
                </a:lnTo>
                <a:lnTo>
                  <a:pt x="337" y="318769"/>
                </a:lnTo>
                <a:lnTo>
                  <a:pt x="0" y="299719"/>
                </a:lnTo>
                <a:lnTo>
                  <a:pt x="91" y="294639"/>
                </a:lnTo>
                <a:lnTo>
                  <a:pt x="4432" y="251459"/>
                </a:lnTo>
                <a:lnTo>
                  <a:pt x="7345" y="237489"/>
                </a:lnTo>
                <a:lnTo>
                  <a:pt x="9070" y="229869"/>
                </a:lnTo>
                <a:lnTo>
                  <a:pt x="10972" y="222249"/>
                </a:lnTo>
                <a:lnTo>
                  <a:pt x="13052" y="214629"/>
                </a:lnTo>
                <a:lnTo>
                  <a:pt x="15307" y="208279"/>
                </a:lnTo>
                <a:lnTo>
                  <a:pt x="17735" y="200659"/>
                </a:lnTo>
                <a:lnTo>
                  <a:pt x="20335" y="194309"/>
                </a:lnTo>
                <a:lnTo>
                  <a:pt x="23108" y="186689"/>
                </a:lnTo>
                <a:lnTo>
                  <a:pt x="26051" y="180339"/>
                </a:lnTo>
                <a:lnTo>
                  <a:pt x="29159" y="173989"/>
                </a:lnTo>
                <a:lnTo>
                  <a:pt x="32432" y="166369"/>
                </a:lnTo>
                <a:lnTo>
                  <a:pt x="35872" y="160019"/>
                </a:lnTo>
                <a:lnTo>
                  <a:pt x="59815" y="121919"/>
                </a:lnTo>
                <a:lnTo>
                  <a:pt x="64334" y="116839"/>
                </a:lnTo>
                <a:lnTo>
                  <a:pt x="69001" y="110489"/>
                </a:lnTo>
                <a:lnTo>
                  <a:pt x="73809" y="105409"/>
                </a:lnTo>
                <a:lnTo>
                  <a:pt x="78752" y="99059"/>
                </a:lnTo>
                <a:lnTo>
                  <a:pt x="83832" y="93979"/>
                </a:lnTo>
                <a:lnTo>
                  <a:pt x="116996" y="63499"/>
                </a:lnTo>
                <a:lnTo>
                  <a:pt x="122936" y="59689"/>
                </a:lnTo>
                <a:lnTo>
                  <a:pt x="128985" y="54609"/>
                </a:lnTo>
                <a:lnTo>
                  <a:pt x="174083" y="27939"/>
                </a:lnTo>
                <a:lnTo>
                  <a:pt x="223011" y="10159"/>
                </a:lnTo>
                <a:lnTo>
                  <a:pt x="230228" y="8889"/>
                </a:lnTo>
                <a:lnTo>
                  <a:pt x="237490" y="6349"/>
                </a:lnTo>
                <a:lnTo>
                  <a:pt x="266901" y="1269"/>
                </a:lnTo>
                <a:lnTo>
                  <a:pt x="341377" y="1269"/>
                </a:lnTo>
                <a:lnTo>
                  <a:pt x="370789" y="6349"/>
                </a:lnTo>
                <a:lnTo>
                  <a:pt x="378050" y="8889"/>
                </a:lnTo>
                <a:lnTo>
                  <a:pt x="385267" y="10159"/>
                </a:lnTo>
                <a:lnTo>
                  <a:pt x="427410" y="25399"/>
                </a:lnTo>
                <a:lnTo>
                  <a:pt x="473135" y="50799"/>
                </a:lnTo>
                <a:lnTo>
                  <a:pt x="479293" y="54609"/>
                </a:lnTo>
                <a:lnTo>
                  <a:pt x="294503" y="54609"/>
                </a:lnTo>
                <a:lnTo>
                  <a:pt x="284895" y="55879"/>
                </a:lnTo>
                <a:lnTo>
                  <a:pt x="275316" y="55879"/>
                </a:lnTo>
                <a:lnTo>
                  <a:pt x="265765" y="57149"/>
                </a:lnTo>
                <a:lnTo>
                  <a:pt x="256272" y="59689"/>
                </a:lnTo>
                <a:lnTo>
                  <a:pt x="246864" y="60959"/>
                </a:lnTo>
                <a:lnTo>
                  <a:pt x="228305" y="66039"/>
                </a:lnTo>
                <a:lnTo>
                  <a:pt x="219181" y="69849"/>
                </a:lnTo>
                <a:lnTo>
                  <a:pt x="210198" y="72389"/>
                </a:lnTo>
                <a:lnTo>
                  <a:pt x="201356" y="76199"/>
                </a:lnTo>
                <a:lnTo>
                  <a:pt x="192655" y="81279"/>
                </a:lnTo>
                <a:lnTo>
                  <a:pt x="184120" y="85089"/>
                </a:lnTo>
                <a:lnTo>
                  <a:pt x="151928" y="106679"/>
                </a:lnTo>
                <a:lnTo>
                  <a:pt x="123378" y="132079"/>
                </a:lnTo>
                <a:lnTo>
                  <a:pt x="99154" y="162559"/>
                </a:lnTo>
                <a:lnTo>
                  <a:pt x="88857" y="179069"/>
                </a:lnTo>
                <a:lnTo>
                  <a:pt x="84182" y="186689"/>
                </a:lnTo>
                <a:lnTo>
                  <a:pt x="68853" y="222249"/>
                </a:lnTo>
                <a:lnTo>
                  <a:pt x="57640" y="269239"/>
                </a:lnTo>
                <a:lnTo>
                  <a:pt x="55317" y="299719"/>
                </a:lnTo>
                <a:lnTo>
                  <a:pt x="55425" y="311149"/>
                </a:lnTo>
                <a:lnTo>
                  <a:pt x="60732" y="355599"/>
                </a:lnTo>
                <a:lnTo>
                  <a:pt x="71652" y="392429"/>
                </a:lnTo>
                <a:lnTo>
                  <a:pt x="83517" y="417829"/>
                </a:lnTo>
                <a:lnTo>
                  <a:pt x="88137" y="426719"/>
                </a:lnTo>
                <a:lnTo>
                  <a:pt x="109791" y="458469"/>
                </a:lnTo>
                <a:lnTo>
                  <a:pt x="136097" y="486409"/>
                </a:lnTo>
                <a:lnTo>
                  <a:pt x="150802" y="499109"/>
                </a:lnTo>
                <a:lnTo>
                  <a:pt x="206108" y="499109"/>
                </a:lnTo>
                <a:lnTo>
                  <a:pt x="206108" y="532129"/>
                </a:lnTo>
                <a:lnTo>
                  <a:pt x="217817" y="537209"/>
                </a:lnTo>
                <a:lnTo>
                  <a:pt x="241811" y="544829"/>
                </a:lnTo>
                <a:lnTo>
                  <a:pt x="266509" y="549909"/>
                </a:lnTo>
                <a:lnTo>
                  <a:pt x="291531" y="552449"/>
                </a:lnTo>
                <a:lnTo>
                  <a:pt x="479294" y="552449"/>
                </a:lnTo>
                <a:lnTo>
                  <a:pt x="473136" y="556259"/>
                </a:lnTo>
                <a:lnTo>
                  <a:pt x="460522" y="563879"/>
                </a:lnTo>
                <a:lnTo>
                  <a:pt x="447531" y="571499"/>
                </a:lnTo>
                <a:lnTo>
                  <a:pt x="434195" y="579119"/>
                </a:lnTo>
                <a:lnTo>
                  <a:pt x="413612" y="586739"/>
                </a:lnTo>
                <a:lnTo>
                  <a:pt x="406616" y="590549"/>
                </a:lnTo>
                <a:lnTo>
                  <a:pt x="399559" y="591819"/>
                </a:lnTo>
                <a:lnTo>
                  <a:pt x="385267" y="596899"/>
                </a:lnTo>
                <a:lnTo>
                  <a:pt x="378050" y="598169"/>
                </a:lnTo>
                <a:lnTo>
                  <a:pt x="370789" y="600709"/>
                </a:lnTo>
                <a:lnTo>
                  <a:pt x="341377" y="605789"/>
                </a:lnTo>
                <a:close/>
              </a:path>
              <a:path w="608330" h="608329">
                <a:moveTo>
                  <a:pt x="536874" y="499109"/>
                </a:moveTo>
                <a:lnTo>
                  <a:pt x="457476" y="499109"/>
                </a:lnTo>
                <a:lnTo>
                  <a:pt x="464955" y="492759"/>
                </a:lnTo>
                <a:lnTo>
                  <a:pt x="472181" y="486409"/>
                </a:lnTo>
                <a:lnTo>
                  <a:pt x="498487" y="458469"/>
                </a:lnTo>
                <a:lnTo>
                  <a:pt x="520142" y="426719"/>
                </a:lnTo>
                <a:lnTo>
                  <a:pt x="524761" y="417829"/>
                </a:lnTo>
                <a:lnTo>
                  <a:pt x="529057" y="410209"/>
                </a:lnTo>
                <a:lnTo>
                  <a:pt x="545356" y="364489"/>
                </a:lnTo>
                <a:lnTo>
                  <a:pt x="551921" y="326389"/>
                </a:lnTo>
                <a:lnTo>
                  <a:pt x="552962" y="299719"/>
                </a:lnTo>
                <a:lnTo>
                  <a:pt x="552840" y="294639"/>
                </a:lnTo>
                <a:lnTo>
                  <a:pt x="547241" y="250189"/>
                </a:lnTo>
                <a:lnTo>
                  <a:pt x="536107" y="213359"/>
                </a:lnTo>
                <a:lnTo>
                  <a:pt x="519421" y="179069"/>
                </a:lnTo>
                <a:lnTo>
                  <a:pt x="514431" y="170179"/>
                </a:lnTo>
                <a:lnTo>
                  <a:pt x="491382" y="139699"/>
                </a:lnTo>
                <a:lnTo>
                  <a:pt x="463852" y="113029"/>
                </a:lnTo>
                <a:lnTo>
                  <a:pt x="432501" y="90169"/>
                </a:lnTo>
                <a:lnTo>
                  <a:pt x="415624" y="81279"/>
                </a:lnTo>
                <a:lnTo>
                  <a:pt x="406922" y="76199"/>
                </a:lnTo>
                <a:lnTo>
                  <a:pt x="398080" y="72389"/>
                </a:lnTo>
                <a:lnTo>
                  <a:pt x="389097" y="69849"/>
                </a:lnTo>
                <a:lnTo>
                  <a:pt x="379974" y="66039"/>
                </a:lnTo>
                <a:lnTo>
                  <a:pt x="361415" y="60959"/>
                </a:lnTo>
                <a:lnTo>
                  <a:pt x="352007" y="59689"/>
                </a:lnTo>
                <a:lnTo>
                  <a:pt x="342513" y="57149"/>
                </a:lnTo>
                <a:lnTo>
                  <a:pt x="332962" y="55879"/>
                </a:lnTo>
                <a:lnTo>
                  <a:pt x="323383" y="55879"/>
                </a:lnTo>
                <a:lnTo>
                  <a:pt x="313775" y="54609"/>
                </a:lnTo>
                <a:lnTo>
                  <a:pt x="479293" y="54609"/>
                </a:lnTo>
                <a:lnTo>
                  <a:pt x="485342" y="59689"/>
                </a:lnTo>
                <a:lnTo>
                  <a:pt x="491282" y="63499"/>
                </a:lnTo>
                <a:lnTo>
                  <a:pt x="524446" y="93979"/>
                </a:lnTo>
                <a:lnTo>
                  <a:pt x="534470" y="105409"/>
                </a:lnTo>
                <a:lnTo>
                  <a:pt x="539278" y="110489"/>
                </a:lnTo>
                <a:lnTo>
                  <a:pt x="543944" y="116839"/>
                </a:lnTo>
                <a:lnTo>
                  <a:pt x="548464" y="121919"/>
                </a:lnTo>
                <a:lnTo>
                  <a:pt x="552835" y="128269"/>
                </a:lnTo>
                <a:lnTo>
                  <a:pt x="575846" y="166369"/>
                </a:lnTo>
                <a:lnTo>
                  <a:pt x="579120" y="173989"/>
                </a:lnTo>
                <a:lnTo>
                  <a:pt x="582228" y="180339"/>
                </a:lnTo>
                <a:lnTo>
                  <a:pt x="585170" y="186689"/>
                </a:lnTo>
                <a:lnTo>
                  <a:pt x="587943" y="194309"/>
                </a:lnTo>
                <a:lnTo>
                  <a:pt x="590543" y="200659"/>
                </a:lnTo>
                <a:lnTo>
                  <a:pt x="592971" y="208279"/>
                </a:lnTo>
                <a:lnTo>
                  <a:pt x="595226" y="214629"/>
                </a:lnTo>
                <a:lnTo>
                  <a:pt x="597307" y="222249"/>
                </a:lnTo>
                <a:lnTo>
                  <a:pt x="599209" y="229869"/>
                </a:lnTo>
                <a:lnTo>
                  <a:pt x="600933" y="237489"/>
                </a:lnTo>
                <a:lnTo>
                  <a:pt x="602480" y="243839"/>
                </a:lnTo>
                <a:lnTo>
                  <a:pt x="607959" y="288289"/>
                </a:lnTo>
                <a:lnTo>
                  <a:pt x="608279" y="299719"/>
                </a:lnTo>
                <a:lnTo>
                  <a:pt x="608187" y="312419"/>
                </a:lnTo>
                <a:lnTo>
                  <a:pt x="603847" y="355599"/>
                </a:lnTo>
                <a:lnTo>
                  <a:pt x="600933" y="369569"/>
                </a:lnTo>
                <a:lnTo>
                  <a:pt x="599209" y="377189"/>
                </a:lnTo>
                <a:lnTo>
                  <a:pt x="597307" y="384809"/>
                </a:lnTo>
                <a:lnTo>
                  <a:pt x="595226" y="392429"/>
                </a:lnTo>
                <a:lnTo>
                  <a:pt x="592971" y="398779"/>
                </a:lnTo>
                <a:lnTo>
                  <a:pt x="590543" y="406399"/>
                </a:lnTo>
                <a:lnTo>
                  <a:pt x="587943" y="412749"/>
                </a:lnTo>
                <a:lnTo>
                  <a:pt x="585170" y="420369"/>
                </a:lnTo>
                <a:lnTo>
                  <a:pt x="582228" y="426719"/>
                </a:lnTo>
                <a:lnTo>
                  <a:pt x="579120" y="433069"/>
                </a:lnTo>
                <a:lnTo>
                  <a:pt x="575846" y="440689"/>
                </a:lnTo>
                <a:lnTo>
                  <a:pt x="572407" y="447039"/>
                </a:lnTo>
                <a:lnTo>
                  <a:pt x="548463" y="485139"/>
                </a:lnTo>
                <a:lnTo>
                  <a:pt x="543944" y="490219"/>
                </a:lnTo>
                <a:lnTo>
                  <a:pt x="539278" y="496569"/>
                </a:lnTo>
                <a:lnTo>
                  <a:pt x="536874" y="499109"/>
                </a:lnTo>
                <a:close/>
              </a:path>
              <a:path w="608330" h="608329">
                <a:moveTo>
                  <a:pt x="378427" y="306069"/>
                </a:moveTo>
                <a:lnTo>
                  <a:pt x="229851" y="306069"/>
                </a:lnTo>
                <a:lnTo>
                  <a:pt x="235642" y="304799"/>
                </a:lnTo>
                <a:lnTo>
                  <a:pt x="230390" y="299719"/>
                </a:lnTo>
                <a:lnTo>
                  <a:pt x="207563" y="265429"/>
                </a:lnTo>
                <a:lnTo>
                  <a:pt x="200236" y="224789"/>
                </a:lnTo>
                <a:lnTo>
                  <a:pt x="200641" y="217169"/>
                </a:lnTo>
                <a:lnTo>
                  <a:pt x="212684" y="177799"/>
                </a:lnTo>
                <a:lnTo>
                  <a:pt x="239404" y="146049"/>
                </a:lnTo>
                <a:lnTo>
                  <a:pt x="250911" y="137159"/>
                </a:lnTo>
                <a:lnTo>
                  <a:pt x="257004" y="134619"/>
                </a:lnTo>
                <a:lnTo>
                  <a:pt x="269871" y="128269"/>
                </a:lnTo>
                <a:lnTo>
                  <a:pt x="297144" y="123189"/>
                </a:lnTo>
                <a:lnTo>
                  <a:pt x="311134" y="123189"/>
                </a:lnTo>
                <a:lnTo>
                  <a:pt x="338408" y="128269"/>
                </a:lnTo>
                <a:lnTo>
                  <a:pt x="351274" y="134619"/>
                </a:lnTo>
                <a:lnTo>
                  <a:pt x="357368" y="137159"/>
                </a:lnTo>
                <a:lnTo>
                  <a:pt x="368874" y="146049"/>
                </a:lnTo>
                <a:lnTo>
                  <a:pt x="374171" y="149859"/>
                </a:lnTo>
                <a:lnTo>
                  <a:pt x="383850" y="160019"/>
                </a:lnTo>
                <a:lnTo>
                  <a:pt x="388135" y="165099"/>
                </a:lnTo>
                <a:lnTo>
                  <a:pt x="395595" y="177799"/>
                </a:lnTo>
                <a:lnTo>
                  <a:pt x="396215" y="179069"/>
                </a:lnTo>
                <a:lnTo>
                  <a:pt x="297722" y="179069"/>
                </a:lnTo>
                <a:lnTo>
                  <a:pt x="291549" y="180339"/>
                </a:lnTo>
                <a:lnTo>
                  <a:pt x="256974" y="214629"/>
                </a:lnTo>
                <a:lnTo>
                  <a:pt x="255746" y="220979"/>
                </a:lnTo>
                <a:lnTo>
                  <a:pt x="255753" y="233679"/>
                </a:lnTo>
                <a:lnTo>
                  <a:pt x="279703" y="269239"/>
                </a:lnTo>
                <a:lnTo>
                  <a:pt x="297724" y="275589"/>
                </a:lnTo>
                <a:lnTo>
                  <a:pt x="395888" y="275589"/>
                </a:lnTo>
                <a:lnTo>
                  <a:pt x="394682" y="278129"/>
                </a:lnTo>
                <a:lnTo>
                  <a:pt x="391063" y="284479"/>
                </a:lnTo>
                <a:lnTo>
                  <a:pt x="382624" y="294639"/>
                </a:lnTo>
                <a:lnTo>
                  <a:pt x="377888" y="299719"/>
                </a:lnTo>
                <a:lnTo>
                  <a:pt x="372636" y="304799"/>
                </a:lnTo>
                <a:lnTo>
                  <a:pt x="378427" y="306069"/>
                </a:lnTo>
                <a:close/>
              </a:path>
              <a:path w="608330" h="608329">
                <a:moveTo>
                  <a:pt x="395888" y="275589"/>
                </a:moveTo>
                <a:lnTo>
                  <a:pt x="310556" y="275589"/>
                </a:lnTo>
                <a:lnTo>
                  <a:pt x="316730" y="274319"/>
                </a:lnTo>
                <a:lnTo>
                  <a:pt x="328587" y="269239"/>
                </a:lnTo>
                <a:lnTo>
                  <a:pt x="352532" y="233679"/>
                </a:lnTo>
                <a:lnTo>
                  <a:pt x="352532" y="220979"/>
                </a:lnTo>
                <a:lnTo>
                  <a:pt x="328587" y="185419"/>
                </a:lnTo>
                <a:lnTo>
                  <a:pt x="310556" y="179069"/>
                </a:lnTo>
                <a:lnTo>
                  <a:pt x="396215" y="179069"/>
                </a:lnTo>
                <a:lnTo>
                  <a:pt x="407637" y="217169"/>
                </a:lnTo>
                <a:lnTo>
                  <a:pt x="407908" y="222249"/>
                </a:lnTo>
                <a:lnTo>
                  <a:pt x="407826" y="229869"/>
                </a:lnTo>
                <a:lnTo>
                  <a:pt x="407447" y="238759"/>
                </a:lnTo>
                <a:lnTo>
                  <a:pt x="406452" y="245109"/>
                </a:lnTo>
                <a:lnTo>
                  <a:pt x="403069" y="259079"/>
                </a:lnTo>
                <a:lnTo>
                  <a:pt x="400715" y="265429"/>
                </a:lnTo>
                <a:lnTo>
                  <a:pt x="395888" y="275589"/>
                </a:lnTo>
                <a:close/>
              </a:path>
              <a:path w="608330" h="608329">
                <a:moveTo>
                  <a:pt x="206108" y="499109"/>
                </a:moveTo>
                <a:lnTo>
                  <a:pt x="150802" y="499109"/>
                </a:lnTo>
                <a:lnTo>
                  <a:pt x="150821" y="394969"/>
                </a:lnTo>
                <a:lnTo>
                  <a:pt x="161784" y="355599"/>
                </a:lnTo>
                <a:lnTo>
                  <a:pt x="179032" y="332739"/>
                </a:lnTo>
                <a:lnTo>
                  <a:pt x="183266" y="327659"/>
                </a:lnTo>
                <a:lnTo>
                  <a:pt x="192454" y="321309"/>
                </a:lnTo>
                <a:lnTo>
                  <a:pt x="197334" y="317499"/>
                </a:lnTo>
                <a:lnTo>
                  <a:pt x="207666" y="312419"/>
                </a:lnTo>
                <a:lnTo>
                  <a:pt x="213033" y="309879"/>
                </a:lnTo>
                <a:lnTo>
                  <a:pt x="224171" y="306069"/>
                </a:lnTo>
                <a:lnTo>
                  <a:pt x="384107" y="306069"/>
                </a:lnTo>
                <a:lnTo>
                  <a:pt x="395245" y="309879"/>
                </a:lnTo>
                <a:lnTo>
                  <a:pt x="400613" y="312419"/>
                </a:lnTo>
                <a:lnTo>
                  <a:pt x="410944" y="317499"/>
                </a:lnTo>
                <a:lnTo>
                  <a:pt x="415824" y="321309"/>
                </a:lnTo>
                <a:lnTo>
                  <a:pt x="425013" y="327659"/>
                </a:lnTo>
                <a:lnTo>
                  <a:pt x="429247" y="332739"/>
                </a:lnTo>
                <a:lnTo>
                  <a:pt x="436993" y="340359"/>
                </a:lnTo>
                <a:lnTo>
                  <a:pt x="440443" y="345439"/>
                </a:lnTo>
                <a:lnTo>
                  <a:pt x="446495" y="355599"/>
                </a:lnTo>
                <a:lnTo>
                  <a:pt x="448410" y="359409"/>
                </a:lnTo>
                <a:lnTo>
                  <a:pt x="236796" y="359409"/>
                </a:lnTo>
                <a:lnTo>
                  <a:pt x="226633" y="364489"/>
                </a:lnTo>
                <a:lnTo>
                  <a:pt x="206108" y="394969"/>
                </a:lnTo>
                <a:lnTo>
                  <a:pt x="206108" y="499109"/>
                </a:lnTo>
                <a:close/>
              </a:path>
              <a:path w="608330" h="608329">
                <a:moveTo>
                  <a:pt x="479294" y="552449"/>
                </a:moveTo>
                <a:lnTo>
                  <a:pt x="316747" y="552449"/>
                </a:lnTo>
                <a:lnTo>
                  <a:pt x="341769" y="549909"/>
                </a:lnTo>
                <a:lnTo>
                  <a:pt x="366468" y="544829"/>
                </a:lnTo>
                <a:lnTo>
                  <a:pt x="390461" y="537209"/>
                </a:lnTo>
                <a:lnTo>
                  <a:pt x="402170" y="532129"/>
                </a:lnTo>
                <a:lnTo>
                  <a:pt x="402170" y="394969"/>
                </a:lnTo>
                <a:lnTo>
                  <a:pt x="371482" y="359409"/>
                </a:lnTo>
                <a:lnTo>
                  <a:pt x="448410" y="359409"/>
                </a:lnTo>
                <a:lnTo>
                  <a:pt x="457476" y="499109"/>
                </a:lnTo>
                <a:lnTo>
                  <a:pt x="536874" y="499109"/>
                </a:lnTo>
                <a:lnTo>
                  <a:pt x="534470" y="501649"/>
                </a:lnTo>
                <a:lnTo>
                  <a:pt x="529526" y="507999"/>
                </a:lnTo>
                <a:lnTo>
                  <a:pt x="524446" y="513079"/>
                </a:lnTo>
                <a:lnTo>
                  <a:pt x="491282" y="543559"/>
                </a:lnTo>
                <a:lnTo>
                  <a:pt x="485342" y="547369"/>
                </a:lnTo>
                <a:lnTo>
                  <a:pt x="479294" y="552449"/>
                </a:lnTo>
                <a:close/>
              </a:path>
              <a:path w="608330" h="608329">
                <a:moveTo>
                  <a:pt x="326514" y="607059"/>
                </a:moveTo>
                <a:lnTo>
                  <a:pt x="281772" y="607059"/>
                </a:lnTo>
                <a:lnTo>
                  <a:pt x="274335" y="605789"/>
                </a:lnTo>
                <a:lnTo>
                  <a:pt x="333955" y="605789"/>
                </a:lnTo>
                <a:lnTo>
                  <a:pt x="326514" y="607059"/>
                </a:lnTo>
                <a:close/>
              </a:path>
              <a:path w="608330" h="608329">
                <a:moveTo>
                  <a:pt x="304139" y="608329"/>
                </a:moveTo>
                <a:lnTo>
                  <a:pt x="296674" y="607059"/>
                </a:lnTo>
                <a:lnTo>
                  <a:pt x="311607" y="607059"/>
                </a:lnTo>
                <a:lnTo>
                  <a:pt x="304139" y="608329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17790" y="5762459"/>
            <a:ext cx="1714500" cy="1023619"/>
          </a:xfrm>
          <a:custGeom>
            <a:avLst/>
            <a:gdLst/>
            <a:ahLst/>
            <a:cxnLst/>
            <a:rect l="l" t="t" r="r" b="b"/>
            <a:pathLst>
              <a:path w="1714500" h="1023620">
                <a:moveTo>
                  <a:pt x="995730" y="494004"/>
                </a:moveTo>
                <a:lnTo>
                  <a:pt x="972959" y="470103"/>
                </a:lnTo>
                <a:lnTo>
                  <a:pt x="916178" y="470103"/>
                </a:lnTo>
                <a:lnTo>
                  <a:pt x="916178" y="525411"/>
                </a:lnTo>
                <a:lnTo>
                  <a:pt x="857250" y="613892"/>
                </a:lnTo>
                <a:lnTo>
                  <a:pt x="798322" y="525411"/>
                </a:lnTo>
                <a:lnTo>
                  <a:pt x="916178" y="525411"/>
                </a:lnTo>
                <a:lnTo>
                  <a:pt x="916178" y="470103"/>
                </a:lnTo>
                <a:lnTo>
                  <a:pt x="884897" y="470103"/>
                </a:lnTo>
                <a:lnTo>
                  <a:pt x="884897" y="0"/>
                </a:lnTo>
                <a:lnTo>
                  <a:pt x="829589" y="0"/>
                </a:lnTo>
                <a:lnTo>
                  <a:pt x="829589" y="470103"/>
                </a:lnTo>
                <a:lnTo>
                  <a:pt x="741527" y="470103"/>
                </a:lnTo>
                <a:lnTo>
                  <a:pt x="736790" y="471411"/>
                </a:lnTo>
                <a:lnTo>
                  <a:pt x="728040" y="476656"/>
                </a:lnTo>
                <a:lnTo>
                  <a:pt x="724649" y="480212"/>
                </a:lnTo>
                <a:lnTo>
                  <a:pt x="719836" y="489204"/>
                </a:lnTo>
                <a:lnTo>
                  <a:pt x="718756" y="494004"/>
                </a:lnTo>
                <a:lnTo>
                  <a:pt x="719251" y="504190"/>
                </a:lnTo>
                <a:lnTo>
                  <a:pt x="835494" y="680910"/>
                </a:lnTo>
                <a:lnTo>
                  <a:pt x="854964" y="691337"/>
                </a:lnTo>
                <a:lnTo>
                  <a:pt x="859523" y="691337"/>
                </a:lnTo>
                <a:lnTo>
                  <a:pt x="923671" y="613892"/>
                </a:lnTo>
                <a:lnTo>
                  <a:pt x="982662" y="525411"/>
                </a:lnTo>
                <a:lnTo>
                  <a:pt x="993698" y="508863"/>
                </a:lnTo>
                <a:lnTo>
                  <a:pt x="995235" y="504190"/>
                </a:lnTo>
                <a:lnTo>
                  <a:pt x="995730" y="494004"/>
                </a:lnTo>
                <a:close/>
              </a:path>
              <a:path w="1714500" h="1023620">
                <a:moveTo>
                  <a:pt x="1410309" y="636016"/>
                </a:moveTo>
                <a:lnTo>
                  <a:pt x="1391920" y="570268"/>
                </a:lnTo>
                <a:lnTo>
                  <a:pt x="1338808" y="510971"/>
                </a:lnTo>
                <a:lnTo>
                  <a:pt x="1300187" y="484492"/>
                </a:lnTo>
                <a:lnTo>
                  <a:pt x="1254036" y="460552"/>
                </a:lnTo>
                <a:lnTo>
                  <a:pt x="1200746" y="439445"/>
                </a:lnTo>
                <a:lnTo>
                  <a:pt x="1140688" y="421487"/>
                </a:lnTo>
                <a:lnTo>
                  <a:pt x="1126871" y="475018"/>
                </a:lnTo>
                <a:lnTo>
                  <a:pt x="1191882" y="495020"/>
                </a:lnTo>
                <a:lnTo>
                  <a:pt x="1247609" y="518807"/>
                </a:lnTo>
                <a:lnTo>
                  <a:pt x="1292910" y="545592"/>
                </a:lnTo>
                <a:lnTo>
                  <a:pt x="1326654" y="574586"/>
                </a:lnTo>
                <a:lnTo>
                  <a:pt x="1347724" y="605002"/>
                </a:lnTo>
                <a:lnTo>
                  <a:pt x="1355001" y="636016"/>
                </a:lnTo>
                <a:lnTo>
                  <a:pt x="1349705" y="663790"/>
                </a:lnTo>
                <a:lnTo>
                  <a:pt x="1310335" y="714387"/>
                </a:lnTo>
                <a:lnTo>
                  <a:pt x="1278280" y="736904"/>
                </a:lnTo>
                <a:lnTo>
                  <a:pt x="1239304" y="757351"/>
                </a:lnTo>
                <a:lnTo>
                  <a:pt x="1194409" y="775576"/>
                </a:lnTo>
                <a:lnTo>
                  <a:pt x="1144625" y="791438"/>
                </a:lnTo>
                <a:lnTo>
                  <a:pt x="1090930" y="804760"/>
                </a:lnTo>
                <a:lnTo>
                  <a:pt x="1034351" y="815390"/>
                </a:lnTo>
                <a:lnTo>
                  <a:pt x="975868" y="823175"/>
                </a:lnTo>
                <a:lnTo>
                  <a:pt x="916495" y="827963"/>
                </a:lnTo>
                <a:lnTo>
                  <a:pt x="857250" y="829589"/>
                </a:lnTo>
                <a:lnTo>
                  <a:pt x="797991" y="827963"/>
                </a:lnTo>
                <a:lnTo>
                  <a:pt x="738619" y="823175"/>
                </a:lnTo>
                <a:lnTo>
                  <a:pt x="680148" y="815390"/>
                </a:lnTo>
                <a:lnTo>
                  <a:pt x="623557" y="804760"/>
                </a:lnTo>
                <a:lnTo>
                  <a:pt x="569861" y="791438"/>
                </a:lnTo>
                <a:lnTo>
                  <a:pt x="520077" y="775576"/>
                </a:lnTo>
                <a:lnTo>
                  <a:pt x="475195" y="757351"/>
                </a:lnTo>
                <a:lnTo>
                  <a:pt x="436219" y="736904"/>
                </a:lnTo>
                <a:lnTo>
                  <a:pt x="404152" y="714387"/>
                </a:lnTo>
                <a:lnTo>
                  <a:pt x="364782" y="663790"/>
                </a:lnTo>
                <a:lnTo>
                  <a:pt x="359486" y="636016"/>
                </a:lnTo>
                <a:lnTo>
                  <a:pt x="366763" y="605002"/>
                </a:lnTo>
                <a:lnTo>
                  <a:pt x="421589" y="545592"/>
                </a:lnTo>
                <a:lnTo>
                  <a:pt x="466877" y="518807"/>
                </a:lnTo>
                <a:lnTo>
                  <a:pt x="522605" y="495020"/>
                </a:lnTo>
                <a:lnTo>
                  <a:pt x="587629" y="475018"/>
                </a:lnTo>
                <a:lnTo>
                  <a:pt x="573798" y="421487"/>
                </a:lnTo>
                <a:lnTo>
                  <a:pt x="513740" y="439445"/>
                </a:lnTo>
                <a:lnTo>
                  <a:pt x="460451" y="460552"/>
                </a:lnTo>
                <a:lnTo>
                  <a:pt x="414299" y="484492"/>
                </a:lnTo>
                <a:lnTo>
                  <a:pt x="375678" y="510971"/>
                </a:lnTo>
                <a:lnTo>
                  <a:pt x="344982" y="539661"/>
                </a:lnTo>
                <a:lnTo>
                  <a:pt x="308838" y="602500"/>
                </a:lnTo>
                <a:lnTo>
                  <a:pt x="304177" y="636016"/>
                </a:lnTo>
                <a:lnTo>
                  <a:pt x="307835" y="665429"/>
                </a:lnTo>
                <a:lnTo>
                  <a:pt x="335915" y="720801"/>
                </a:lnTo>
                <a:lnTo>
                  <a:pt x="389140" y="770382"/>
                </a:lnTo>
                <a:lnTo>
                  <a:pt x="424205" y="792568"/>
                </a:lnTo>
                <a:lnTo>
                  <a:pt x="464413" y="812800"/>
                </a:lnTo>
                <a:lnTo>
                  <a:pt x="509371" y="830884"/>
                </a:lnTo>
                <a:lnTo>
                  <a:pt x="558685" y="846670"/>
                </a:lnTo>
                <a:lnTo>
                  <a:pt x="611974" y="859967"/>
                </a:lnTo>
                <a:lnTo>
                  <a:pt x="668858" y="870623"/>
                </a:lnTo>
                <a:lnTo>
                  <a:pt x="728954" y="878433"/>
                </a:lnTo>
                <a:lnTo>
                  <a:pt x="791883" y="883259"/>
                </a:lnTo>
                <a:lnTo>
                  <a:pt x="857250" y="884897"/>
                </a:lnTo>
                <a:lnTo>
                  <a:pt x="922604" y="883259"/>
                </a:lnTo>
                <a:lnTo>
                  <a:pt x="985532" y="878433"/>
                </a:lnTo>
                <a:lnTo>
                  <a:pt x="1045629" y="870623"/>
                </a:lnTo>
                <a:lnTo>
                  <a:pt x="1102512" y="859967"/>
                </a:lnTo>
                <a:lnTo>
                  <a:pt x="1155814" y="846670"/>
                </a:lnTo>
                <a:lnTo>
                  <a:pt x="1205128" y="830884"/>
                </a:lnTo>
                <a:lnTo>
                  <a:pt x="1250073" y="812800"/>
                </a:lnTo>
                <a:lnTo>
                  <a:pt x="1290281" y="792568"/>
                </a:lnTo>
                <a:lnTo>
                  <a:pt x="1325359" y="770382"/>
                </a:lnTo>
                <a:lnTo>
                  <a:pt x="1378572" y="720801"/>
                </a:lnTo>
                <a:lnTo>
                  <a:pt x="1406652" y="665429"/>
                </a:lnTo>
                <a:lnTo>
                  <a:pt x="1410309" y="636016"/>
                </a:lnTo>
                <a:close/>
              </a:path>
              <a:path w="1714500" h="1023620">
                <a:moveTo>
                  <a:pt x="1714500" y="636016"/>
                </a:moveTo>
                <a:lnTo>
                  <a:pt x="1703171" y="571639"/>
                </a:lnTo>
                <a:lnTo>
                  <a:pt x="1670037" y="510463"/>
                </a:lnTo>
                <a:lnTo>
                  <a:pt x="1616379" y="453415"/>
                </a:lnTo>
                <a:lnTo>
                  <a:pt x="1582267" y="426720"/>
                </a:lnTo>
                <a:lnTo>
                  <a:pt x="1543507" y="401408"/>
                </a:lnTo>
                <a:lnTo>
                  <a:pt x="1500263" y="377583"/>
                </a:lnTo>
                <a:lnTo>
                  <a:pt x="1452702" y="355358"/>
                </a:lnTo>
                <a:lnTo>
                  <a:pt x="1400962" y="334860"/>
                </a:lnTo>
                <a:lnTo>
                  <a:pt x="1345234" y="316191"/>
                </a:lnTo>
                <a:lnTo>
                  <a:pt x="1285659" y="299478"/>
                </a:lnTo>
                <a:lnTo>
                  <a:pt x="1222413" y="284822"/>
                </a:lnTo>
                <a:lnTo>
                  <a:pt x="1211072" y="338963"/>
                </a:lnTo>
                <a:lnTo>
                  <a:pt x="1277073" y="354393"/>
                </a:lnTo>
                <a:lnTo>
                  <a:pt x="1338795" y="372122"/>
                </a:lnTo>
                <a:lnTo>
                  <a:pt x="1395945" y="391972"/>
                </a:lnTo>
                <a:lnTo>
                  <a:pt x="1448244" y="413766"/>
                </a:lnTo>
                <a:lnTo>
                  <a:pt x="1495437" y="437324"/>
                </a:lnTo>
                <a:lnTo>
                  <a:pt x="1537220" y="462445"/>
                </a:lnTo>
                <a:lnTo>
                  <a:pt x="1573339" y="488975"/>
                </a:lnTo>
                <a:lnTo>
                  <a:pt x="1603514" y="516699"/>
                </a:lnTo>
                <a:lnTo>
                  <a:pt x="1644904" y="575043"/>
                </a:lnTo>
                <a:lnTo>
                  <a:pt x="1659191" y="636016"/>
                </a:lnTo>
                <a:lnTo>
                  <a:pt x="1656473" y="662774"/>
                </a:lnTo>
                <a:lnTo>
                  <a:pt x="1635417" y="714667"/>
                </a:lnTo>
                <a:lnTo>
                  <a:pt x="1595018" y="763752"/>
                </a:lnTo>
                <a:lnTo>
                  <a:pt x="1537081" y="809320"/>
                </a:lnTo>
                <a:lnTo>
                  <a:pt x="1502105" y="830541"/>
                </a:lnTo>
                <a:lnTo>
                  <a:pt x="1463408" y="850595"/>
                </a:lnTo>
                <a:lnTo>
                  <a:pt x="1421231" y="869391"/>
                </a:lnTo>
                <a:lnTo>
                  <a:pt x="1375791" y="886853"/>
                </a:lnTo>
                <a:lnTo>
                  <a:pt x="1327327" y="902855"/>
                </a:lnTo>
                <a:lnTo>
                  <a:pt x="1276045" y="917333"/>
                </a:lnTo>
                <a:lnTo>
                  <a:pt x="1222171" y="930186"/>
                </a:lnTo>
                <a:lnTo>
                  <a:pt x="1165936" y="941311"/>
                </a:lnTo>
                <a:lnTo>
                  <a:pt x="1107579" y="950620"/>
                </a:lnTo>
                <a:lnTo>
                  <a:pt x="1047292" y="958024"/>
                </a:lnTo>
                <a:lnTo>
                  <a:pt x="985329" y="963422"/>
                </a:lnTo>
                <a:lnTo>
                  <a:pt x="921905" y="966736"/>
                </a:lnTo>
                <a:lnTo>
                  <a:pt x="857250" y="967854"/>
                </a:lnTo>
                <a:lnTo>
                  <a:pt x="792581" y="966736"/>
                </a:lnTo>
                <a:lnTo>
                  <a:pt x="729157" y="963422"/>
                </a:lnTo>
                <a:lnTo>
                  <a:pt x="667194" y="958024"/>
                </a:lnTo>
                <a:lnTo>
                  <a:pt x="606920" y="950620"/>
                </a:lnTo>
                <a:lnTo>
                  <a:pt x="548551" y="941311"/>
                </a:lnTo>
                <a:lnTo>
                  <a:pt x="492315" y="930186"/>
                </a:lnTo>
                <a:lnTo>
                  <a:pt x="438454" y="917333"/>
                </a:lnTo>
                <a:lnTo>
                  <a:pt x="387172" y="902855"/>
                </a:lnTo>
                <a:lnTo>
                  <a:pt x="338696" y="886853"/>
                </a:lnTo>
                <a:lnTo>
                  <a:pt x="293255" y="869391"/>
                </a:lnTo>
                <a:lnTo>
                  <a:pt x="251079" y="850595"/>
                </a:lnTo>
                <a:lnTo>
                  <a:pt x="212394" y="830541"/>
                </a:lnTo>
                <a:lnTo>
                  <a:pt x="177406" y="809320"/>
                </a:lnTo>
                <a:lnTo>
                  <a:pt x="146367" y="787031"/>
                </a:lnTo>
                <a:lnTo>
                  <a:pt x="96977" y="739609"/>
                </a:lnTo>
                <a:lnTo>
                  <a:pt x="66014" y="689025"/>
                </a:lnTo>
                <a:lnTo>
                  <a:pt x="55308" y="636016"/>
                </a:lnTo>
                <a:lnTo>
                  <a:pt x="58915" y="605294"/>
                </a:lnTo>
                <a:lnTo>
                  <a:pt x="87033" y="545452"/>
                </a:lnTo>
                <a:lnTo>
                  <a:pt x="141147" y="488975"/>
                </a:lnTo>
                <a:lnTo>
                  <a:pt x="177253" y="462457"/>
                </a:lnTo>
                <a:lnTo>
                  <a:pt x="219036" y="437324"/>
                </a:lnTo>
                <a:lnTo>
                  <a:pt x="266204" y="413778"/>
                </a:lnTo>
                <a:lnTo>
                  <a:pt x="318490" y="391985"/>
                </a:lnTo>
                <a:lnTo>
                  <a:pt x="375615" y="372135"/>
                </a:lnTo>
                <a:lnTo>
                  <a:pt x="437311" y="354406"/>
                </a:lnTo>
                <a:lnTo>
                  <a:pt x="503288" y="339001"/>
                </a:lnTo>
                <a:lnTo>
                  <a:pt x="492226" y="284822"/>
                </a:lnTo>
                <a:lnTo>
                  <a:pt x="428942" y="299478"/>
                </a:lnTo>
                <a:lnTo>
                  <a:pt x="369341" y="316191"/>
                </a:lnTo>
                <a:lnTo>
                  <a:pt x="313588" y="334860"/>
                </a:lnTo>
                <a:lnTo>
                  <a:pt x="261848" y="355358"/>
                </a:lnTo>
                <a:lnTo>
                  <a:pt x="214261" y="377583"/>
                </a:lnTo>
                <a:lnTo>
                  <a:pt x="171005" y="401408"/>
                </a:lnTo>
                <a:lnTo>
                  <a:pt x="132232" y="426720"/>
                </a:lnTo>
                <a:lnTo>
                  <a:pt x="98120" y="453415"/>
                </a:lnTo>
                <a:lnTo>
                  <a:pt x="68808" y="481368"/>
                </a:lnTo>
                <a:lnTo>
                  <a:pt x="25247" y="540588"/>
                </a:lnTo>
                <a:lnTo>
                  <a:pt x="2857" y="603491"/>
                </a:lnTo>
                <a:lnTo>
                  <a:pt x="0" y="636016"/>
                </a:lnTo>
                <a:lnTo>
                  <a:pt x="2298" y="665327"/>
                </a:lnTo>
                <a:lnTo>
                  <a:pt x="20307" y="721893"/>
                </a:lnTo>
                <a:lnTo>
                  <a:pt x="55143" y="775309"/>
                </a:lnTo>
                <a:lnTo>
                  <a:pt x="105587" y="825004"/>
                </a:lnTo>
                <a:lnTo>
                  <a:pt x="136271" y="848283"/>
                </a:lnTo>
                <a:lnTo>
                  <a:pt x="170395" y="870419"/>
                </a:lnTo>
                <a:lnTo>
                  <a:pt x="207810" y="891349"/>
                </a:lnTo>
                <a:lnTo>
                  <a:pt x="248361" y="911009"/>
                </a:lnTo>
                <a:lnTo>
                  <a:pt x="291884" y="929322"/>
                </a:lnTo>
                <a:lnTo>
                  <a:pt x="338239" y="946213"/>
                </a:lnTo>
                <a:lnTo>
                  <a:pt x="387261" y="961618"/>
                </a:lnTo>
                <a:lnTo>
                  <a:pt x="438810" y="975487"/>
                </a:lnTo>
                <a:lnTo>
                  <a:pt x="492709" y="987717"/>
                </a:lnTo>
                <a:lnTo>
                  <a:pt x="548830" y="998258"/>
                </a:lnTo>
                <a:lnTo>
                  <a:pt x="607009" y="1007046"/>
                </a:lnTo>
                <a:lnTo>
                  <a:pt x="667092" y="1013993"/>
                </a:lnTo>
                <a:lnTo>
                  <a:pt x="728929" y="1019048"/>
                </a:lnTo>
                <a:lnTo>
                  <a:pt x="792365" y="1022121"/>
                </a:lnTo>
                <a:lnTo>
                  <a:pt x="857250" y="1023162"/>
                </a:lnTo>
                <a:lnTo>
                  <a:pt x="922121" y="1022121"/>
                </a:lnTo>
                <a:lnTo>
                  <a:pt x="985558" y="1019048"/>
                </a:lnTo>
                <a:lnTo>
                  <a:pt x="1047394" y="1013993"/>
                </a:lnTo>
                <a:lnTo>
                  <a:pt x="1107478" y="1007046"/>
                </a:lnTo>
                <a:lnTo>
                  <a:pt x="1165656" y="998258"/>
                </a:lnTo>
                <a:lnTo>
                  <a:pt x="1221778" y="987717"/>
                </a:lnTo>
                <a:lnTo>
                  <a:pt x="1275689" y="975487"/>
                </a:lnTo>
                <a:lnTo>
                  <a:pt x="1327226" y="961618"/>
                </a:lnTo>
                <a:lnTo>
                  <a:pt x="1376260" y="946213"/>
                </a:lnTo>
                <a:lnTo>
                  <a:pt x="1422603" y="929322"/>
                </a:lnTo>
                <a:lnTo>
                  <a:pt x="1466126" y="911009"/>
                </a:lnTo>
                <a:lnTo>
                  <a:pt x="1506677" y="891349"/>
                </a:lnTo>
                <a:lnTo>
                  <a:pt x="1544091" y="870419"/>
                </a:lnTo>
                <a:lnTo>
                  <a:pt x="1578216" y="848283"/>
                </a:lnTo>
                <a:lnTo>
                  <a:pt x="1608899" y="825004"/>
                </a:lnTo>
                <a:lnTo>
                  <a:pt x="1659343" y="775309"/>
                </a:lnTo>
                <a:lnTo>
                  <a:pt x="1694180" y="721893"/>
                </a:lnTo>
                <a:lnTo>
                  <a:pt x="1712188" y="665327"/>
                </a:lnTo>
                <a:lnTo>
                  <a:pt x="1714500" y="636016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16000" y="1019238"/>
            <a:ext cx="1462722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130"/>
              <a:t>THE</a:t>
            </a:r>
            <a:r>
              <a:rPr sz="5000" spc="-95"/>
              <a:t> </a:t>
            </a:r>
            <a:r>
              <a:rPr sz="5000" spc="140"/>
              <a:t>IMPORTANCE</a:t>
            </a:r>
            <a:r>
              <a:rPr sz="5000" spc="-90"/>
              <a:t> </a:t>
            </a:r>
            <a:r>
              <a:rPr sz="5000"/>
              <a:t>OF</a:t>
            </a:r>
            <a:r>
              <a:rPr sz="5000" spc="-90"/>
              <a:t> </a:t>
            </a:r>
            <a:r>
              <a:rPr sz="5000" spc="110"/>
              <a:t>VOLUNTEERING</a:t>
            </a:r>
            <a:r>
              <a:rPr sz="5000" spc="-90"/>
              <a:t> </a:t>
            </a:r>
            <a:r>
              <a:rPr sz="5000" spc="-20"/>
              <a:t>CONT.</a:t>
            </a:r>
            <a:endParaRPr sz="5000"/>
          </a:p>
        </p:txBody>
      </p:sp>
      <p:sp>
        <p:nvSpPr>
          <p:cNvPr id="10" name="object 10"/>
          <p:cNvSpPr txBox="1"/>
          <p:nvPr/>
        </p:nvSpPr>
        <p:spPr>
          <a:xfrm>
            <a:off x="3699747" y="3317843"/>
            <a:ext cx="101123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45">
                <a:solidFill>
                  <a:srgbClr val="171717"/>
                </a:solidFill>
                <a:latin typeface="Arial"/>
                <a:cs typeface="Arial"/>
              </a:rPr>
              <a:t>Earn</a:t>
            </a:r>
            <a:r>
              <a:rPr sz="3000" b="1" spc="9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95">
                <a:solidFill>
                  <a:srgbClr val="171717"/>
                </a:solidFill>
                <a:latin typeface="Arial"/>
                <a:cs typeface="Arial"/>
              </a:rPr>
              <a:t>Continuing</a:t>
            </a:r>
            <a:r>
              <a:rPr sz="3000" b="1" spc="10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30">
                <a:solidFill>
                  <a:srgbClr val="171717"/>
                </a:solidFill>
                <a:latin typeface="Arial"/>
                <a:cs typeface="Arial"/>
              </a:rPr>
              <a:t>Professional</a:t>
            </a:r>
            <a:r>
              <a:rPr sz="3000" b="1" spc="10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245">
                <a:solidFill>
                  <a:srgbClr val="171717"/>
                </a:solidFill>
                <a:latin typeface="Arial"/>
                <a:cs typeface="Arial"/>
              </a:rPr>
              <a:t>Development</a:t>
            </a:r>
            <a:r>
              <a:rPr sz="3000" b="1" spc="10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35">
                <a:solidFill>
                  <a:srgbClr val="171717"/>
                </a:solidFill>
                <a:latin typeface="Arial"/>
                <a:cs typeface="Arial"/>
              </a:rPr>
              <a:t>(CPD)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99747" y="4925049"/>
            <a:ext cx="12362815" cy="373380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55244" marR="5080">
              <a:lnSpc>
                <a:spcPct val="125000"/>
              </a:lnSpc>
              <a:spcBef>
                <a:spcPts val="175"/>
              </a:spcBef>
            </a:pPr>
            <a:r>
              <a:rPr sz="3000" b="1" spc="275">
                <a:solidFill>
                  <a:srgbClr val="171717"/>
                </a:solidFill>
                <a:latin typeface="Arial"/>
                <a:cs typeface="Arial"/>
              </a:rPr>
              <a:t>Make</a:t>
            </a:r>
            <a:r>
              <a:rPr sz="3000" b="1" spc="8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65">
                <a:solidFill>
                  <a:srgbClr val="171717"/>
                </a:solidFill>
                <a:latin typeface="Arial"/>
                <a:cs typeface="Arial"/>
              </a:rPr>
              <a:t>a</a:t>
            </a:r>
            <a:r>
              <a:rPr sz="3000" b="1" spc="8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60">
                <a:solidFill>
                  <a:srgbClr val="171717"/>
                </a:solidFill>
                <a:latin typeface="Arial"/>
                <a:cs typeface="Arial"/>
              </a:rPr>
              <a:t>difference:</a:t>
            </a:r>
            <a:r>
              <a:rPr sz="3000" b="1" spc="8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00">
                <a:solidFill>
                  <a:srgbClr val="171717"/>
                </a:solidFill>
                <a:latin typeface="Arial"/>
                <a:cs typeface="Arial"/>
              </a:rPr>
              <a:t>volunteering</a:t>
            </a:r>
            <a:r>
              <a:rPr sz="30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85">
                <a:solidFill>
                  <a:srgbClr val="171717"/>
                </a:solidFill>
                <a:latin typeface="Arial"/>
                <a:cs typeface="Arial"/>
              </a:rPr>
              <a:t>can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result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20">
                <a:solidFill>
                  <a:srgbClr val="171717"/>
                </a:solidFill>
                <a:latin typeface="Arial"/>
                <a:cs typeface="Arial"/>
              </a:rPr>
              <a:t>in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0">
                <a:solidFill>
                  <a:srgbClr val="171717"/>
                </a:solidFill>
                <a:latin typeface="Arial"/>
                <a:cs typeface="Arial"/>
              </a:rPr>
              <a:t>positive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10">
                <a:solidFill>
                  <a:srgbClr val="171717"/>
                </a:solidFill>
                <a:latin typeface="Arial"/>
                <a:cs typeface="Arial"/>
              </a:rPr>
              <a:t>change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75">
                <a:solidFill>
                  <a:srgbClr val="171717"/>
                </a:solidFill>
                <a:latin typeface="Arial"/>
                <a:cs typeface="Arial"/>
              </a:rPr>
              <a:t>at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your</a:t>
            </a:r>
            <a:r>
              <a:rPr sz="30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05">
                <a:solidFill>
                  <a:srgbClr val="171717"/>
                </a:solidFill>
                <a:latin typeface="Arial"/>
                <a:cs typeface="Arial"/>
              </a:rPr>
              <a:t>association.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45">
                <a:solidFill>
                  <a:srgbClr val="171717"/>
                </a:solidFill>
                <a:latin typeface="Arial"/>
                <a:cs typeface="Arial"/>
              </a:rPr>
              <a:t>At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60">
                <a:solidFill>
                  <a:srgbClr val="171717"/>
                </a:solidFill>
                <a:latin typeface="Arial"/>
                <a:cs typeface="Arial"/>
              </a:rPr>
              <a:t>the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20">
                <a:solidFill>
                  <a:srgbClr val="171717"/>
                </a:solidFill>
                <a:latin typeface="Arial"/>
                <a:cs typeface="Arial"/>
              </a:rPr>
              <a:t>chapter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level,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65">
                <a:solidFill>
                  <a:srgbClr val="171717"/>
                </a:solidFill>
                <a:latin typeface="Arial"/>
                <a:cs typeface="Arial"/>
              </a:rPr>
              <a:t>you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85">
                <a:solidFill>
                  <a:srgbClr val="171717"/>
                </a:solidFill>
                <a:latin typeface="Arial"/>
                <a:cs typeface="Arial"/>
              </a:rPr>
              <a:t>can</a:t>
            </a:r>
            <a:r>
              <a:rPr sz="30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45">
                <a:solidFill>
                  <a:srgbClr val="171717"/>
                </a:solidFill>
                <a:latin typeface="Arial"/>
                <a:cs typeface="Arial"/>
              </a:rPr>
              <a:t>help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0">
                <a:solidFill>
                  <a:srgbClr val="171717"/>
                </a:solidFill>
                <a:latin typeface="Arial"/>
                <a:cs typeface="Arial"/>
              </a:rPr>
              <a:t>shape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04">
                <a:solidFill>
                  <a:srgbClr val="171717"/>
                </a:solidFill>
                <a:latin typeface="Arial"/>
                <a:cs typeface="Arial"/>
              </a:rPr>
              <a:t>future </a:t>
            </a:r>
            <a:r>
              <a:rPr sz="3000" spc="120">
                <a:solidFill>
                  <a:srgbClr val="171717"/>
                </a:solidFill>
                <a:latin typeface="Arial"/>
                <a:cs typeface="Arial"/>
              </a:rPr>
              <a:t>events</a:t>
            </a:r>
            <a:r>
              <a:rPr sz="30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25">
                <a:solidFill>
                  <a:srgbClr val="171717"/>
                </a:solidFill>
                <a:latin typeface="Arial"/>
                <a:cs typeface="Arial"/>
              </a:rPr>
              <a:t>even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90">
                <a:solidFill>
                  <a:srgbClr val="171717"/>
                </a:solidFill>
                <a:latin typeface="Arial"/>
                <a:cs typeface="Arial"/>
              </a:rPr>
              <a:t>mentor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95">
                <a:solidFill>
                  <a:srgbClr val="171717"/>
                </a:solidFill>
                <a:latin typeface="Arial"/>
                <a:cs typeface="Arial"/>
              </a:rPr>
              <a:t>members.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>
              <a:latin typeface="Arial"/>
              <a:cs typeface="Arial"/>
            </a:endParaRPr>
          </a:p>
          <a:p>
            <a:pPr marL="12700" marR="400050">
              <a:lnSpc>
                <a:spcPct val="127099"/>
              </a:lnSpc>
              <a:spcBef>
                <a:spcPts val="2330"/>
              </a:spcBef>
            </a:pPr>
            <a:r>
              <a:rPr sz="3000" b="1" spc="140">
                <a:solidFill>
                  <a:srgbClr val="171717"/>
                </a:solidFill>
                <a:latin typeface="Arial"/>
                <a:cs typeface="Arial"/>
              </a:rPr>
              <a:t>Discover</a:t>
            </a:r>
            <a:r>
              <a:rPr sz="3000" b="1" spc="9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60">
                <a:solidFill>
                  <a:srgbClr val="171717"/>
                </a:solidFill>
                <a:latin typeface="Arial"/>
                <a:cs typeface="Arial"/>
              </a:rPr>
              <a:t>your</a:t>
            </a:r>
            <a:r>
              <a:rPr sz="3000" b="1" spc="9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85">
                <a:solidFill>
                  <a:srgbClr val="171717"/>
                </a:solidFill>
                <a:latin typeface="Arial"/>
                <a:cs typeface="Arial"/>
              </a:rPr>
              <a:t>strengths</a:t>
            </a:r>
            <a:r>
              <a:rPr sz="3000" b="1" spc="9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229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3000" b="1" spc="8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b="1" spc="145">
                <a:solidFill>
                  <a:srgbClr val="171717"/>
                </a:solidFill>
                <a:latin typeface="Arial"/>
                <a:cs typeface="Arial"/>
              </a:rPr>
              <a:t>talents:</a:t>
            </a:r>
            <a:r>
              <a:rPr sz="3000" b="1" spc="8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00">
                <a:solidFill>
                  <a:srgbClr val="171717"/>
                </a:solidFill>
                <a:latin typeface="Arial"/>
                <a:cs typeface="Arial"/>
              </a:rPr>
              <a:t>volunteering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85">
                <a:solidFill>
                  <a:srgbClr val="171717"/>
                </a:solidFill>
                <a:latin typeface="Arial"/>
                <a:cs typeface="Arial"/>
              </a:rPr>
              <a:t>can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90">
                <a:solidFill>
                  <a:srgbClr val="171717"/>
                </a:solidFill>
                <a:latin typeface="Arial"/>
                <a:cs typeface="Arial"/>
              </a:rPr>
              <a:t>reveal </a:t>
            </a:r>
            <a:r>
              <a:rPr sz="3000" spc="275">
                <a:solidFill>
                  <a:srgbClr val="171717"/>
                </a:solidFill>
                <a:latin typeface="Arial"/>
                <a:cs typeface="Arial"/>
              </a:rPr>
              <a:t>hidden</a:t>
            </a:r>
            <a:r>
              <a:rPr sz="3000" spc="7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20">
                <a:solidFill>
                  <a:srgbClr val="171717"/>
                </a:solidFill>
                <a:latin typeface="Arial"/>
                <a:cs typeface="Arial"/>
              </a:rPr>
              <a:t>talents!</a:t>
            </a:r>
            <a:endParaRPr sz="3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20253" y="3202847"/>
            <a:ext cx="789940" cy="5854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650" i="1" spc="210">
                <a:solidFill>
                  <a:srgbClr val="171717"/>
                </a:solidFill>
                <a:latin typeface="Times New Roman"/>
                <a:cs typeface="Times New Roman"/>
              </a:rPr>
              <a:t>cpd</a:t>
            </a:r>
            <a:endParaRPr sz="3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4892" y="4559302"/>
            <a:ext cx="496252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spc="85">
                <a:solidFill>
                  <a:srgbClr val="FFFFFF"/>
                </a:solidFill>
              </a:rPr>
              <a:t>ELECTION</a:t>
            </a:r>
            <a:endParaRPr sz="75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0" y="682272"/>
            <a:ext cx="11266170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100"/>
              </a:spcBef>
            </a:pPr>
            <a:r>
              <a:rPr sz="5000" spc="90"/>
              <a:t>CHAPTER</a:t>
            </a:r>
            <a:r>
              <a:rPr sz="5000" spc="-120"/>
              <a:t> </a:t>
            </a:r>
            <a:r>
              <a:rPr sz="5000" spc="130"/>
              <a:t>EXECUTIVE</a:t>
            </a:r>
            <a:r>
              <a:rPr sz="5000" spc="-120"/>
              <a:t> </a:t>
            </a:r>
            <a:r>
              <a:rPr sz="5000" spc="130"/>
              <a:t>COMMITTEE </a:t>
            </a:r>
            <a:r>
              <a:rPr sz="5000" spc="60"/>
              <a:t>RESPONSIBILITIES</a:t>
            </a:r>
            <a:endParaRPr sz="5000"/>
          </a:p>
        </p:txBody>
      </p:sp>
      <p:sp>
        <p:nvSpPr>
          <p:cNvPr id="3" name="object 3"/>
          <p:cNvSpPr/>
          <p:nvPr/>
        </p:nvSpPr>
        <p:spPr>
          <a:xfrm>
            <a:off x="1028573" y="2972548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807631" y="321703"/>
                </a:moveTo>
                <a:lnTo>
                  <a:pt x="805573" y="311150"/>
                </a:lnTo>
                <a:lnTo>
                  <a:pt x="799414" y="301866"/>
                </a:lnTo>
                <a:lnTo>
                  <a:pt x="790117" y="295694"/>
                </a:lnTo>
                <a:lnTo>
                  <a:pt x="779564" y="293636"/>
                </a:lnTo>
                <a:lnTo>
                  <a:pt x="768997" y="295694"/>
                </a:lnTo>
                <a:lnTo>
                  <a:pt x="759714" y="301866"/>
                </a:lnTo>
                <a:lnTo>
                  <a:pt x="394347" y="667232"/>
                </a:lnTo>
                <a:lnTo>
                  <a:pt x="268947" y="541832"/>
                </a:lnTo>
                <a:lnTo>
                  <a:pt x="259664" y="535673"/>
                </a:lnTo>
                <a:lnTo>
                  <a:pt x="249097" y="533615"/>
                </a:lnTo>
                <a:lnTo>
                  <a:pt x="238531" y="535673"/>
                </a:lnTo>
                <a:lnTo>
                  <a:pt x="229247" y="541832"/>
                </a:lnTo>
                <a:lnTo>
                  <a:pt x="223088" y="551116"/>
                </a:lnTo>
                <a:lnTo>
                  <a:pt x="221030" y="561682"/>
                </a:lnTo>
                <a:lnTo>
                  <a:pt x="223088" y="572249"/>
                </a:lnTo>
                <a:lnTo>
                  <a:pt x="229247" y="581533"/>
                </a:lnTo>
                <a:lnTo>
                  <a:pt x="379984" y="732256"/>
                </a:lnTo>
                <a:lnTo>
                  <a:pt x="387159" y="734999"/>
                </a:lnTo>
                <a:lnTo>
                  <a:pt x="394347" y="734999"/>
                </a:lnTo>
                <a:lnTo>
                  <a:pt x="401523" y="734999"/>
                </a:lnTo>
                <a:lnTo>
                  <a:pt x="408711" y="732256"/>
                </a:lnTo>
                <a:lnTo>
                  <a:pt x="799414" y="341553"/>
                </a:lnTo>
                <a:lnTo>
                  <a:pt x="805573" y="332270"/>
                </a:lnTo>
                <a:lnTo>
                  <a:pt x="807631" y="321703"/>
                </a:lnTo>
                <a:close/>
              </a:path>
              <a:path w="1028700" h="1028700">
                <a:moveTo>
                  <a:pt x="1028661" y="514324"/>
                </a:moveTo>
                <a:lnTo>
                  <a:pt x="1026553" y="467575"/>
                </a:lnTo>
                <a:lnTo>
                  <a:pt x="1020368" y="422097"/>
                </a:lnTo>
                <a:lnTo>
                  <a:pt x="1010259" y="377748"/>
                </a:lnTo>
                <a:lnTo>
                  <a:pt x="996429" y="335038"/>
                </a:lnTo>
                <a:lnTo>
                  <a:pt x="979055" y="294043"/>
                </a:lnTo>
                <a:lnTo>
                  <a:pt x="972515" y="281698"/>
                </a:lnTo>
                <a:lnTo>
                  <a:pt x="972515" y="514324"/>
                </a:lnTo>
                <a:lnTo>
                  <a:pt x="970153" y="561060"/>
                </a:lnTo>
                <a:lnTo>
                  <a:pt x="963193" y="606539"/>
                </a:lnTo>
                <a:lnTo>
                  <a:pt x="951890" y="650417"/>
                </a:lnTo>
                <a:lnTo>
                  <a:pt x="936459" y="692492"/>
                </a:lnTo>
                <a:lnTo>
                  <a:pt x="917143" y="732536"/>
                </a:lnTo>
                <a:lnTo>
                  <a:pt x="894168" y="770318"/>
                </a:lnTo>
                <a:lnTo>
                  <a:pt x="867765" y="805599"/>
                </a:lnTo>
                <a:lnTo>
                  <a:pt x="838174" y="838161"/>
                </a:lnTo>
                <a:lnTo>
                  <a:pt x="805611" y="867752"/>
                </a:lnTo>
                <a:lnTo>
                  <a:pt x="770331" y="894143"/>
                </a:lnTo>
                <a:lnTo>
                  <a:pt x="732548" y="917130"/>
                </a:lnTo>
                <a:lnTo>
                  <a:pt x="692505" y="936447"/>
                </a:lnTo>
                <a:lnTo>
                  <a:pt x="650430" y="951877"/>
                </a:lnTo>
                <a:lnTo>
                  <a:pt x="606552" y="963180"/>
                </a:lnTo>
                <a:lnTo>
                  <a:pt x="561111" y="970140"/>
                </a:lnTo>
                <a:lnTo>
                  <a:pt x="514324" y="972502"/>
                </a:lnTo>
                <a:lnTo>
                  <a:pt x="467550" y="970140"/>
                </a:lnTo>
                <a:lnTo>
                  <a:pt x="422097" y="963180"/>
                </a:lnTo>
                <a:lnTo>
                  <a:pt x="378231" y="951877"/>
                </a:lnTo>
                <a:lnTo>
                  <a:pt x="336143" y="936447"/>
                </a:lnTo>
                <a:lnTo>
                  <a:pt x="296100" y="917130"/>
                </a:lnTo>
                <a:lnTo>
                  <a:pt x="258330" y="894143"/>
                </a:lnTo>
                <a:lnTo>
                  <a:pt x="223050" y="867752"/>
                </a:lnTo>
                <a:lnTo>
                  <a:pt x="190487" y="838161"/>
                </a:lnTo>
                <a:lnTo>
                  <a:pt x="160896" y="805599"/>
                </a:lnTo>
                <a:lnTo>
                  <a:pt x="134493" y="770318"/>
                </a:lnTo>
                <a:lnTo>
                  <a:pt x="111518" y="732536"/>
                </a:lnTo>
                <a:lnTo>
                  <a:pt x="92202" y="692492"/>
                </a:lnTo>
                <a:lnTo>
                  <a:pt x="76771" y="650417"/>
                </a:lnTo>
                <a:lnTo>
                  <a:pt x="65493" y="606653"/>
                </a:lnTo>
                <a:lnTo>
                  <a:pt x="58508" y="561098"/>
                </a:lnTo>
                <a:lnTo>
                  <a:pt x="56134" y="514324"/>
                </a:lnTo>
                <a:lnTo>
                  <a:pt x="58508" y="467575"/>
                </a:lnTo>
                <a:lnTo>
                  <a:pt x="65468" y="422097"/>
                </a:lnTo>
                <a:lnTo>
                  <a:pt x="76771" y="378218"/>
                </a:lnTo>
                <a:lnTo>
                  <a:pt x="92202" y="336143"/>
                </a:lnTo>
                <a:lnTo>
                  <a:pt x="111518" y="296100"/>
                </a:lnTo>
                <a:lnTo>
                  <a:pt x="134493" y="258318"/>
                </a:lnTo>
                <a:lnTo>
                  <a:pt x="160896" y="223037"/>
                </a:lnTo>
                <a:lnTo>
                  <a:pt x="190487" y="190487"/>
                </a:lnTo>
                <a:lnTo>
                  <a:pt x="223050" y="160883"/>
                </a:lnTo>
                <a:lnTo>
                  <a:pt x="258330" y="134493"/>
                </a:lnTo>
                <a:lnTo>
                  <a:pt x="296100" y="111518"/>
                </a:lnTo>
                <a:lnTo>
                  <a:pt x="336143" y="92189"/>
                </a:lnTo>
                <a:lnTo>
                  <a:pt x="378231" y="76758"/>
                </a:lnTo>
                <a:lnTo>
                  <a:pt x="422097" y="65455"/>
                </a:lnTo>
                <a:lnTo>
                  <a:pt x="467550" y="58496"/>
                </a:lnTo>
                <a:lnTo>
                  <a:pt x="514324" y="56134"/>
                </a:lnTo>
                <a:lnTo>
                  <a:pt x="561111" y="58496"/>
                </a:lnTo>
                <a:lnTo>
                  <a:pt x="606552" y="65455"/>
                </a:lnTo>
                <a:lnTo>
                  <a:pt x="650430" y="76758"/>
                </a:lnTo>
                <a:lnTo>
                  <a:pt x="692505" y="92189"/>
                </a:lnTo>
                <a:lnTo>
                  <a:pt x="732548" y="111518"/>
                </a:lnTo>
                <a:lnTo>
                  <a:pt x="770331" y="134493"/>
                </a:lnTo>
                <a:lnTo>
                  <a:pt x="805611" y="160883"/>
                </a:lnTo>
                <a:lnTo>
                  <a:pt x="838174" y="190487"/>
                </a:lnTo>
                <a:lnTo>
                  <a:pt x="867765" y="223037"/>
                </a:lnTo>
                <a:lnTo>
                  <a:pt x="894168" y="258318"/>
                </a:lnTo>
                <a:lnTo>
                  <a:pt x="917143" y="296100"/>
                </a:lnTo>
                <a:lnTo>
                  <a:pt x="936459" y="336143"/>
                </a:lnTo>
                <a:lnTo>
                  <a:pt x="951890" y="378218"/>
                </a:lnTo>
                <a:lnTo>
                  <a:pt x="963168" y="421982"/>
                </a:lnTo>
                <a:lnTo>
                  <a:pt x="970153" y="467537"/>
                </a:lnTo>
                <a:lnTo>
                  <a:pt x="972515" y="514324"/>
                </a:lnTo>
                <a:lnTo>
                  <a:pt x="972515" y="281698"/>
                </a:lnTo>
                <a:lnTo>
                  <a:pt x="934440" y="217906"/>
                </a:lnTo>
                <a:lnTo>
                  <a:pt x="907542" y="183134"/>
                </a:lnTo>
                <a:lnTo>
                  <a:pt x="877849" y="150812"/>
                </a:lnTo>
                <a:lnTo>
                  <a:pt x="845515" y="121107"/>
                </a:lnTo>
                <a:lnTo>
                  <a:pt x="810742" y="94221"/>
                </a:lnTo>
                <a:lnTo>
                  <a:pt x="773722" y="70319"/>
                </a:lnTo>
                <a:lnTo>
                  <a:pt x="734606" y="49593"/>
                </a:lnTo>
                <a:lnTo>
                  <a:pt x="693610" y="32219"/>
                </a:lnTo>
                <a:lnTo>
                  <a:pt x="650900" y="18402"/>
                </a:lnTo>
                <a:lnTo>
                  <a:pt x="606653" y="8293"/>
                </a:lnTo>
                <a:lnTo>
                  <a:pt x="561073" y="2095"/>
                </a:lnTo>
                <a:lnTo>
                  <a:pt x="514324" y="0"/>
                </a:lnTo>
                <a:lnTo>
                  <a:pt x="467575" y="2095"/>
                </a:lnTo>
                <a:lnTo>
                  <a:pt x="421995" y="8293"/>
                </a:lnTo>
                <a:lnTo>
                  <a:pt x="377761" y="18402"/>
                </a:lnTo>
                <a:lnTo>
                  <a:pt x="335051" y="32219"/>
                </a:lnTo>
                <a:lnTo>
                  <a:pt x="294043" y="49593"/>
                </a:lnTo>
                <a:lnTo>
                  <a:pt x="254939" y="70319"/>
                </a:lnTo>
                <a:lnTo>
                  <a:pt x="217906" y="94208"/>
                </a:lnTo>
                <a:lnTo>
                  <a:pt x="183146" y="121107"/>
                </a:lnTo>
                <a:lnTo>
                  <a:pt x="150812" y="150799"/>
                </a:lnTo>
                <a:lnTo>
                  <a:pt x="121119" y="183134"/>
                </a:lnTo>
                <a:lnTo>
                  <a:pt x="94221" y="217906"/>
                </a:lnTo>
                <a:lnTo>
                  <a:pt x="70319" y="254927"/>
                </a:lnTo>
                <a:lnTo>
                  <a:pt x="49593" y="294030"/>
                </a:lnTo>
                <a:lnTo>
                  <a:pt x="32232" y="335038"/>
                </a:lnTo>
                <a:lnTo>
                  <a:pt x="18402" y="377748"/>
                </a:lnTo>
                <a:lnTo>
                  <a:pt x="8305" y="421982"/>
                </a:lnTo>
                <a:lnTo>
                  <a:pt x="2108" y="467537"/>
                </a:lnTo>
                <a:lnTo>
                  <a:pt x="0" y="514324"/>
                </a:lnTo>
                <a:lnTo>
                  <a:pt x="2108" y="561060"/>
                </a:lnTo>
                <a:lnTo>
                  <a:pt x="8293" y="606539"/>
                </a:lnTo>
                <a:lnTo>
                  <a:pt x="18402" y="650887"/>
                </a:lnTo>
                <a:lnTo>
                  <a:pt x="32232" y="693597"/>
                </a:lnTo>
                <a:lnTo>
                  <a:pt x="49593" y="734606"/>
                </a:lnTo>
                <a:lnTo>
                  <a:pt x="70319" y="773709"/>
                </a:lnTo>
                <a:lnTo>
                  <a:pt x="94221" y="810729"/>
                </a:lnTo>
                <a:lnTo>
                  <a:pt x="121119" y="845502"/>
                </a:lnTo>
                <a:lnTo>
                  <a:pt x="150812" y="877836"/>
                </a:lnTo>
                <a:lnTo>
                  <a:pt x="183146" y="907529"/>
                </a:lnTo>
                <a:lnTo>
                  <a:pt x="217906" y="934427"/>
                </a:lnTo>
                <a:lnTo>
                  <a:pt x="254939" y="958316"/>
                </a:lnTo>
                <a:lnTo>
                  <a:pt x="294043" y="979043"/>
                </a:lnTo>
                <a:lnTo>
                  <a:pt x="335051" y="996416"/>
                </a:lnTo>
                <a:lnTo>
                  <a:pt x="377761" y="1010234"/>
                </a:lnTo>
                <a:lnTo>
                  <a:pt x="421995" y="1020343"/>
                </a:lnTo>
                <a:lnTo>
                  <a:pt x="467575" y="1026541"/>
                </a:lnTo>
                <a:lnTo>
                  <a:pt x="514324" y="1028649"/>
                </a:lnTo>
                <a:lnTo>
                  <a:pt x="561073" y="1026541"/>
                </a:lnTo>
                <a:lnTo>
                  <a:pt x="606653" y="1020343"/>
                </a:lnTo>
                <a:lnTo>
                  <a:pt x="650900" y="1010234"/>
                </a:lnTo>
                <a:lnTo>
                  <a:pt x="693610" y="996416"/>
                </a:lnTo>
                <a:lnTo>
                  <a:pt x="734606" y="979043"/>
                </a:lnTo>
                <a:lnTo>
                  <a:pt x="773722" y="958316"/>
                </a:lnTo>
                <a:lnTo>
                  <a:pt x="810742" y="934427"/>
                </a:lnTo>
                <a:lnTo>
                  <a:pt x="845515" y="907529"/>
                </a:lnTo>
                <a:lnTo>
                  <a:pt x="877849" y="877836"/>
                </a:lnTo>
                <a:lnTo>
                  <a:pt x="907542" y="845502"/>
                </a:lnTo>
                <a:lnTo>
                  <a:pt x="934440" y="810729"/>
                </a:lnTo>
                <a:lnTo>
                  <a:pt x="958342" y="773709"/>
                </a:lnTo>
                <a:lnTo>
                  <a:pt x="979055" y="734606"/>
                </a:lnTo>
                <a:lnTo>
                  <a:pt x="996429" y="693597"/>
                </a:lnTo>
                <a:lnTo>
                  <a:pt x="1010259" y="650887"/>
                </a:lnTo>
                <a:lnTo>
                  <a:pt x="1020356" y="606653"/>
                </a:lnTo>
                <a:lnTo>
                  <a:pt x="1026541" y="561098"/>
                </a:lnTo>
                <a:lnTo>
                  <a:pt x="1028661" y="514324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26201" y="3242150"/>
            <a:ext cx="12853035" cy="5036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Establishing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95">
                <a:solidFill>
                  <a:srgbClr val="171717"/>
                </a:solidFill>
                <a:latin typeface="Arial"/>
                <a:cs typeface="Arial"/>
              </a:rPr>
              <a:t>plans,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14">
                <a:solidFill>
                  <a:srgbClr val="171717"/>
                </a:solidFill>
                <a:latin typeface="Arial"/>
                <a:cs typeface="Arial"/>
              </a:rPr>
              <a:t>goals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your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10">
                <a:solidFill>
                  <a:srgbClr val="171717"/>
                </a:solidFill>
                <a:latin typeface="Arial"/>
                <a:cs typeface="Arial"/>
              </a:rPr>
              <a:t>budget.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700">
              <a:latin typeface="Arial"/>
              <a:cs typeface="Arial"/>
            </a:endParaRPr>
          </a:p>
          <a:p>
            <a:pPr marL="12700" marR="5080">
              <a:lnSpc>
                <a:spcPct val="122900"/>
              </a:lnSpc>
            </a:pPr>
            <a:r>
              <a:rPr sz="3000" spc="180">
                <a:solidFill>
                  <a:srgbClr val="171717"/>
                </a:solidFill>
                <a:latin typeface="Arial"/>
                <a:cs typeface="Arial"/>
              </a:rPr>
              <a:t>Providing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50">
                <a:solidFill>
                  <a:srgbClr val="171717"/>
                </a:solidFill>
                <a:latin typeface="Arial"/>
                <a:cs typeface="Arial"/>
              </a:rPr>
              <a:t>a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45">
                <a:solidFill>
                  <a:srgbClr val="171717"/>
                </a:solidFill>
                <a:latin typeface="Arial"/>
                <a:cs typeface="Arial"/>
              </a:rPr>
              <a:t>meaningful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35">
                <a:solidFill>
                  <a:srgbClr val="171717"/>
                </a:solidFill>
                <a:latin typeface="Arial"/>
                <a:cs typeface="Arial"/>
              </a:rPr>
              <a:t>arena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for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65">
                <a:solidFill>
                  <a:srgbClr val="171717"/>
                </a:solidFill>
                <a:latin typeface="Arial"/>
                <a:cs typeface="Arial"/>
              </a:rPr>
              <a:t>members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35">
                <a:solidFill>
                  <a:srgbClr val="171717"/>
                </a:solidFill>
                <a:latin typeface="Arial"/>
                <a:cs typeface="Arial"/>
              </a:rPr>
              <a:t>potential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54">
                <a:solidFill>
                  <a:srgbClr val="171717"/>
                </a:solidFill>
                <a:latin typeface="Arial"/>
                <a:cs typeface="Arial"/>
              </a:rPr>
              <a:t>members </a:t>
            </a:r>
            <a:r>
              <a:rPr sz="3000" spc="270">
                <a:solidFill>
                  <a:srgbClr val="171717"/>
                </a:solidFill>
                <a:latin typeface="Arial"/>
                <a:cs typeface="Arial"/>
              </a:rPr>
              <a:t>to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45">
                <a:solidFill>
                  <a:srgbClr val="171717"/>
                </a:solidFill>
                <a:latin typeface="Arial"/>
                <a:cs typeface="Arial"/>
              </a:rPr>
              <a:t>gather,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20">
                <a:solidFill>
                  <a:srgbClr val="171717"/>
                </a:solidFill>
                <a:latin typeface="Arial"/>
                <a:cs typeface="Arial"/>
              </a:rPr>
              <a:t>engage,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25">
                <a:solidFill>
                  <a:srgbClr val="171717"/>
                </a:solidFill>
                <a:latin typeface="Arial"/>
                <a:cs typeface="Arial"/>
              </a:rPr>
              <a:t>support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learn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80">
                <a:solidFill>
                  <a:srgbClr val="171717"/>
                </a:solidFill>
                <a:latin typeface="Arial"/>
                <a:cs typeface="Arial"/>
              </a:rPr>
              <a:t>from</a:t>
            </a:r>
            <a:r>
              <a:rPr sz="3000" spc="6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75">
                <a:solidFill>
                  <a:srgbClr val="171717"/>
                </a:solidFill>
                <a:latin typeface="Arial"/>
                <a:cs typeface="Arial"/>
              </a:rPr>
              <a:t>each</a:t>
            </a:r>
            <a:r>
              <a:rPr sz="30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40">
                <a:solidFill>
                  <a:srgbClr val="171717"/>
                </a:solidFill>
                <a:latin typeface="Arial"/>
                <a:cs typeface="Arial"/>
              </a:rPr>
              <a:t>other.</a:t>
            </a:r>
            <a:endParaRPr sz="3000">
              <a:latin typeface="Arial"/>
              <a:cs typeface="Arial"/>
            </a:endParaRPr>
          </a:p>
          <a:p>
            <a:pPr marL="12700" marR="823594">
              <a:lnSpc>
                <a:spcPct val="122900"/>
              </a:lnSpc>
              <a:spcBef>
                <a:spcPts val="3095"/>
              </a:spcBef>
            </a:pPr>
            <a:r>
              <a:rPr sz="3000" spc="145">
                <a:solidFill>
                  <a:srgbClr val="171717"/>
                </a:solidFill>
                <a:latin typeface="Arial"/>
                <a:cs typeface="Arial"/>
              </a:rPr>
              <a:t>Actively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10">
                <a:solidFill>
                  <a:srgbClr val="171717"/>
                </a:solidFill>
                <a:latin typeface="Arial"/>
                <a:cs typeface="Arial"/>
              </a:rPr>
              <a:t>engaging</a:t>
            </a:r>
            <a:r>
              <a:rPr sz="3000" spc="7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315">
                <a:solidFill>
                  <a:srgbClr val="171717"/>
                </a:solidFill>
                <a:latin typeface="Arial"/>
                <a:cs typeface="Arial"/>
              </a:rPr>
              <a:t>with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310">
                <a:solidFill>
                  <a:srgbClr val="171717"/>
                </a:solidFill>
                <a:latin typeface="Arial"/>
                <a:cs typeface="Arial"/>
              </a:rPr>
              <a:t>community</a:t>
            </a:r>
            <a:r>
              <a:rPr sz="3000" spc="7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stakeholders</a:t>
            </a:r>
            <a:r>
              <a:rPr sz="3000" spc="7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320">
                <a:solidFill>
                  <a:srgbClr val="171717"/>
                </a:solidFill>
                <a:latin typeface="Arial"/>
                <a:cs typeface="Arial"/>
              </a:rPr>
              <a:t>who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90">
                <a:solidFill>
                  <a:srgbClr val="171717"/>
                </a:solidFill>
                <a:latin typeface="Arial"/>
                <a:cs typeface="Arial"/>
              </a:rPr>
              <a:t>influence </a:t>
            </a:r>
            <a:r>
              <a:rPr sz="3000" spc="225">
                <a:solidFill>
                  <a:srgbClr val="171717"/>
                </a:solidFill>
                <a:latin typeface="Arial"/>
                <a:cs typeface="Arial"/>
              </a:rPr>
              <a:t>members’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40">
                <a:solidFill>
                  <a:srgbClr val="171717"/>
                </a:solidFill>
                <a:latin typeface="Arial"/>
                <a:cs typeface="Arial"/>
              </a:rPr>
              <a:t>careers.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5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000" spc="204">
                <a:solidFill>
                  <a:srgbClr val="171717"/>
                </a:solidFill>
                <a:latin typeface="Arial"/>
                <a:cs typeface="Arial"/>
              </a:rPr>
              <a:t>Identifying</a:t>
            </a:r>
            <a:r>
              <a:rPr sz="3000" spc="7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15">
                <a:solidFill>
                  <a:srgbClr val="171717"/>
                </a:solidFill>
                <a:latin typeface="Arial"/>
                <a:cs typeface="Arial"/>
              </a:rPr>
              <a:t>future</a:t>
            </a:r>
            <a:r>
              <a:rPr sz="3000" spc="7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20">
                <a:solidFill>
                  <a:srgbClr val="171717"/>
                </a:solidFill>
                <a:latin typeface="Arial"/>
                <a:cs typeface="Arial"/>
              </a:rPr>
              <a:t>chapter</a:t>
            </a:r>
            <a:r>
              <a:rPr sz="3000" spc="70">
                <a:solidFill>
                  <a:srgbClr val="171717"/>
                </a:solidFill>
                <a:latin typeface="Arial"/>
                <a:cs typeface="Arial"/>
              </a:rPr>
              <a:t> leaders.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28573" y="4492751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807631" y="321716"/>
                </a:moveTo>
                <a:lnTo>
                  <a:pt x="805573" y="311150"/>
                </a:lnTo>
                <a:lnTo>
                  <a:pt x="799414" y="301866"/>
                </a:lnTo>
                <a:lnTo>
                  <a:pt x="790117" y="295706"/>
                </a:lnTo>
                <a:lnTo>
                  <a:pt x="779564" y="293649"/>
                </a:lnTo>
                <a:lnTo>
                  <a:pt x="768997" y="295706"/>
                </a:lnTo>
                <a:lnTo>
                  <a:pt x="759714" y="301866"/>
                </a:lnTo>
                <a:lnTo>
                  <a:pt x="394347" y="667232"/>
                </a:lnTo>
                <a:lnTo>
                  <a:pt x="268947" y="541845"/>
                </a:lnTo>
                <a:lnTo>
                  <a:pt x="259664" y="535673"/>
                </a:lnTo>
                <a:lnTo>
                  <a:pt x="249097" y="533615"/>
                </a:lnTo>
                <a:lnTo>
                  <a:pt x="238531" y="535673"/>
                </a:lnTo>
                <a:lnTo>
                  <a:pt x="229247" y="541845"/>
                </a:lnTo>
                <a:lnTo>
                  <a:pt x="223088" y="551129"/>
                </a:lnTo>
                <a:lnTo>
                  <a:pt x="221030" y="561682"/>
                </a:lnTo>
                <a:lnTo>
                  <a:pt x="223088" y="572249"/>
                </a:lnTo>
                <a:lnTo>
                  <a:pt x="229247" y="581533"/>
                </a:lnTo>
                <a:lnTo>
                  <a:pt x="379984" y="732256"/>
                </a:lnTo>
                <a:lnTo>
                  <a:pt x="387159" y="734999"/>
                </a:lnTo>
                <a:lnTo>
                  <a:pt x="394347" y="734999"/>
                </a:lnTo>
                <a:lnTo>
                  <a:pt x="401523" y="734999"/>
                </a:lnTo>
                <a:lnTo>
                  <a:pt x="408711" y="732256"/>
                </a:lnTo>
                <a:lnTo>
                  <a:pt x="799414" y="341566"/>
                </a:lnTo>
                <a:lnTo>
                  <a:pt x="805573" y="332282"/>
                </a:lnTo>
                <a:lnTo>
                  <a:pt x="807631" y="321716"/>
                </a:lnTo>
                <a:close/>
              </a:path>
              <a:path w="1028700" h="1028700">
                <a:moveTo>
                  <a:pt x="1028661" y="514324"/>
                </a:moveTo>
                <a:lnTo>
                  <a:pt x="1026553" y="467575"/>
                </a:lnTo>
                <a:lnTo>
                  <a:pt x="1020368" y="422097"/>
                </a:lnTo>
                <a:lnTo>
                  <a:pt x="1010259" y="377748"/>
                </a:lnTo>
                <a:lnTo>
                  <a:pt x="996429" y="335038"/>
                </a:lnTo>
                <a:lnTo>
                  <a:pt x="979055" y="294043"/>
                </a:lnTo>
                <a:lnTo>
                  <a:pt x="972515" y="281698"/>
                </a:lnTo>
                <a:lnTo>
                  <a:pt x="972515" y="514324"/>
                </a:lnTo>
                <a:lnTo>
                  <a:pt x="970153" y="561073"/>
                </a:lnTo>
                <a:lnTo>
                  <a:pt x="963193" y="606552"/>
                </a:lnTo>
                <a:lnTo>
                  <a:pt x="951890" y="650430"/>
                </a:lnTo>
                <a:lnTo>
                  <a:pt x="936459" y="692505"/>
                </a:lnTo>
                <a:lnTo>
                  <a:pt x="917143" y="732548"/>
                </a:lnTo>
                <a:lnTo>
                  <a:pt x="894168" y="770318"/>
                </a:lnTo>
                <a:lnTo>
                  <a:pt x="867765" y="805611"/>
                </a:lnTo>
                <a:lnTo>
                  <a:pt x="838174" y="838161"/>
                </a:lnTo>
                <a:lnTo>
                  <a:pt x="805611" y="867752"/>
                </a:lnTo>
                <a:lnTo>
                  <a:pt x="770331" y="894156"/>
                </a:lnTo>
                <a:lnTo>
                  <a:pt x="732548" y="917130"/>
                </a:lnTo>
                <a:lnTo>
                  <a:pt x="692505" y="936447"/>
                </a:lnTo>
                <a:lnTo>
                  <a:pt x="650430" y="951877"/>
                </a:lnTo>
                <a:lnTo>
                  <a:pt x="606552" y="963193"/>
                </a:lnTo>
                <a:lnTo>
                  <a:pt x="561111" y="970140"/>
                </a:lnTo>
                <a:lnTo>
                  <a:pt x="514324" y="972515"/>
                </a:lnTo>
                <a:lnTo>
                  <a:pt x="467550" y="970140"/>
                </a:lnTo>
                <a:lnTo>
                  <a:pt x="422097" y="963193"/>
                </a:lnTo>
                <a:lnTo>
                  <a:pt x="378231" y="951877"/>
                </a:lnTo>
                <a:lnTo>
                  <a:pt x="336143" y="936447"/>
                </a:lnTo>
                <a:lnTo>
                  <a:pt x="296100" y="917130"/>
                </a:lnTo>
                <a:lnTo>
                  <a:pt x="258330" y="894156"/>
                </a:lnTo>
                <a:lnTo>
                  <a:pt x="223050" y="867752"/>
                </a:lnTo>
                <a:lnTo>
                  <a:pt x="190487" y="838161"/>
                </a:lnTo>
                <a:lnTo>
                  <a:pt x="160896" y="805611"/>
                </a:lnTo>
                <a:lnTo>
                  <a:pt x="134493" y="770318"/>
                </a:lnTo>
                <a:lnTo>
                  <a:pt x="111518" y="732548"/>
                </a:lnTo>
                <a:lnTo>
                  <a:pt x="92202" y="692505"/>
                </a:lnTo>
                <a:lnTo>
                  <a:pt x="76771" y="650430"/>
                </a:lnTo>
                <a:lnTo>
                  <a:pt x="65493" y="606653"/>
                </a:lnTo>
                <a:lnTo>
                  <a:pt x="58508" y="561111"/>
                </a:lnTo>
                <a:lnTo>
                  <a:pt x="56134" y="514324"/>
                </a:lnTo>
                <a:lnTo>
                  <a:pt x="58508" y="467575"/>
                </a:lnTo>
                <a:lnTo>
                  <a:pt x="65468" y="422097"/>
                </a:lnTo>
                <a:lnTo>
                  <a:pt x="76771" y="378218"/>
                </a:lnTo>
                <a:lnTo>
                  <a:pt x="92202" y="336143"/>
                </a:lnTo>
                <a:lnTo>
                  <a:pt x="111518" y="296100"/>
                </a:lnTo>
                <a:lnTo>
                  <a:pt x="134493" y="258318"/>
                </a:lnTo>
                <a:lnTo>
                  <a:pt x="160896" y="223037"/>
                </a:lnTo>
                <a:lnTo>
                  <a:pt x="190487" y="190487"/>
                </a:lnTo>
                <a:lnTo>
                  <a:pt x="223050" y="160896"/>
                </a:lnTo>
                <a:lnTo>
                  <a:pt x="258330" y="134493"/>
                </a:lnTo>
                <a:lnTo>
                  <a:pt x="296100" y="111518"/>
                </a:lnTo>
                <a:lnTo>
                  <a:pt x="336143" y="92202"/>
                </a:lnTo>
                <a:lnTo>
                  <a:pt x="378231" y="76771"/>
                </a:lnTo>
                <a:lnTo>
                  <a:pt x="422097" y="65455"/>
                </a:lnTo>
                <a:lnTo>
                  <a:pt x="467550" y="58508"/>
                </a:lnTo>
                <a:lnTo>
                  <a:pt x="514324" y="56134"/>
                </a:lnTo>
                <a:lnTo>
                  <a:pt x="561111" y="58508"/>
                </a:lnTo>
                <a:lnTo>
                  <a:pt x="606552" y="65455"/>
                </a:lnTo>
                <a:lnTo>
                  <a:pt x="650430" y="76771"/>
                </a:lnTo>
                <a:lnTo>
                  <a:pt x="692505" y="92202"/>
                </a:lnTo>
                <a:lnTo>
                  <a:pt x="732548" y="111518"/>
                </a:lnTo>
                <a:lnTo>
                  <a:pt x="770331" y="134493"/>
                </a:lnTo>
                <a:lnTo>
                  <a:pt x="805611" y="160896"/>
                </a:lnTo>
                <a:lnTo>
                  <a:pt x="838174" y="190487"/>
                </a:lnTo>
                <a:lnTo>
                  <a:pt x="867765" y="223037"/>
                </a:lnTo>
                <a:lnTo>
                  <a:pt x="894168" y="258318"/>
                </a:lnTo>
                <a:lnTo>
                  <a:pt x="917143" y="296100"/>
                </a:lnTo>
                <a:lnTo>
                  <a:pt x="936459" y="336143"/>
                </a:lnTo>
                <a:lnTo>
                  <a:pt x="951890" y="378218"/>
                </a:lnTo>
                <a:lnTo>
                  <a:pt x="963168" y="421995"/>
                </a:lnTo>
                <a:lnTo>
                  <a:pt x="970153" y="467537"/>
                </a:lnTo>
                <a:lnTo>
                  <a:pt x="972515" y="514324"/>
                </a:lnTo>
                <a:lnTo>
                  <a:pt x="972515" y="281698"/>
                </a:lnTo>
                <a:lnTo>
                  <a:pt x="934440" y="217906"/>
                </a:lnTo>
                <a:lnTo>
                  <a:pt x="907542" y="183134"/>
                </a:lnTo>
                <a:lnTo>
                  <a:pt x="877849" y="150812"/>
                </a:lnTo>
                <a:lnTo>
                  <a:pt x="845515" y="121107"/>
                </a:lnTo>
                <a:lnTo>
                  <a:pt x="810742" y="94221"/>
                </a:lnTo>
                <a:lnTo>
                  <a:pt x="773722" y="70319"/>
                </a:lnTo>
                <a:lnTo>
                  <a:pt x="734606" y="49593"/>
                </a:lnTo>
                <a:lnTo>
                  <a:pt x="693610" y="32232"/>
                </a:lnTo>
                <a:lnTo>
                  <a:pt x="650900" y="18402"/>
                </a:lnTo>
                <a:lnTo>
                  <a:pt x="606653" y="8305"/>
                </a:lnTo>
                <a:lnTo>
                  <a:pt x="561073" y="2108"/>
                </a:lnTo>
                <a:lnTo>
                  <a:pt x="514324" y="0"/>
                </a:lnTo>
                <a:lnTo>
                  <a:pt x="467575" y="2108"/>
                </a:lnTo>
                <a:lnTo>
                  <a:pt x="421995" y="8305"/>
                </a:lnTo>
                <a:lnTo>
                  <a:pt x="377761" y="18402"/>
                </a:lnTo>
                <a:lnTo>
                  <a:pt x="335051" y="32232"/>
                </a:lnTo>
                <a:lnTo>
                  <a:pt x="294043" y="49593"/>
                </a:lnTo>
                <a:lnTo>
                  <a:pt x="254939" y="70319"/>
                </a:lnTo>
                <a:lnTo>
                  <a:pt x="217906" y="94221"/>
                </a:lnTo>
                <a:lnTo>
                  <a:pt x="183146" y="121107"/>
                </a:lnTo>
                <a:lnTo>
                  <a:pt x="150812" y="150812"/>
                </a:lnTo>
                <a:lnTo>
                  <a:pt x="121119" y="183134"/>
                </a:lnTo>
                <a:lnTo>
                  <a:pt x="94221" y="217906"/>
                </a:lnTo>
                <a:lnTo>
                  <a:pt x="70319" y="254939"/>
                </a:lnTo>
                <a:lnTo>
                  <a:pt x="49593" y="294043"/>
                </a:lnTo>
                <a:lnTo>
                  <a:pt x="32232" y="335038"/>
                </a:lnTo>
                <a:lnTo>
                  <a:pt x="18402" y="377748"/>
                </a:lnTo>
                <a:lnTo>
                  <a:pt x="8305" y="421995"/>
                </a:lnTo>
                <a:lnTo>
                  <a:pt x="2108" y="467537"/>
                </a:lnTo>
                <a:lnTo>
                  <a:pt x="0" y="514324"/>
                </a:lnTo>
                <a:lnTo>
                  <a:pt x="2108" y="561073"/>
                </a:lnTo>
                <a:lnTo>
                  <a:pt x="8293" y="606552"/>
                </a:lnTo>
                <a:lnTo>
                  <a:pt x="18402" y="650900"/>
                </a:lnTo>
                <a:lnTo>
                  <a:pt x="32232" y="693610"/>
                </a:lnTo>
                <a:lnTo>
                  <a:pt x="49593" y="734606"/>
                </a:lnTo>
                <a:lnTo>
                  <a:pt x="70319" y="773709"/>
                </a:lnTo>
                <a:lnTo>
                  <a:pt x="94221" y="810742"/>
                </a:lnTo>
                <a:lnTo>
                  <a:pt x="121119" y="845515"/>
                </a:lnTo>
                <a:lnTo>
                  <a:pt x="150812" y="877836"/>
                </a:lnTo>
                <a:lnTo>
                  <a:pt x="183146" y="907542"/>
                </a:lnTo>
                <a:lnTo>
                  <a:pt x="217906" y="934427"/>
                </a:lnTo>
                <a:lnTo>
                  <a:pt x="254939" y="958329"/>
                </a:lnTo>
                <a:lnTo>
                  <a:pt x="294043" y="979055"/>
                </a:lnTo>
                <a:lnTo>
                  <a:pt x="335051" y="996416"/>
                </a:lnTo>
                <a:lnTo>
                  <a:pt x="377761" y="1010246"/>
                </a:lnTo>
                <a:lnTo>
                  <a:pt x="421995" y="1020343"/>
                </a:lnTo>
                <a:lnTo>
                  <a:pt x="467575" y="1026541"/>
                </a:lnTo>
                <a:lnTo>
                  <a:pt x="514324" y="1028649"/>
                </a:lnTo>
                <a:lnTo>
                  <a:pt x="561073" y="1026541"/>
                </a:lnTo>
                <a:lnTo>
                  <a:pt x="606653" y="1020343"/>
                </a:lnTo>
                <a:lnTo>
                  <a:pt x="650900" y="1010246"/>
                </a:lnTo>
                <a:lnTo>
                  <a:pt x="693610" y="996416"/>
                </a:lnTo>
                <a:lnTo>
                  <a:pt x="734606" y="979055"/>
                </a:lnTo>
                <a:lnTo>
                  <a:pt x="773722" y="958329"/>
                </a:lnTo>
                <a:lnTo>
                  <a:pt x="810742" y="934427"/>
                </a:lnTo>
                <a:lnTo>
                  <a:pt x="845515" y="907542"/>
                </a:lnTo>
                <a:lnTo>
                  <a:pt x="877849" y="877836"/>
                </a:lnTo>
                <a:lnTo>
                  <a:pt x="907542" y="845515"/>
                </a:lnTo>
                <a:lnTo>
                  <a:pt x="934440" y="810742"/>
                </a:lnTo>
                <a:lnTo>
                  <a:pt x="958342" y="773709"/>
                </a:lnTo>
                <a:lnTo>
                  <a:pt x="979055" y="734606"/>
                </a:lnTo>
                <a:lnTo>
                  <a:pt x="996429" y="693610"/>
                </a:lnTo>
                <a:lnTo>
                  <a:pt x="1010259" y="650900"/>
                </a:lnTo>
                <a:lnTo>
                  <a:pt x="1020356" y="606653"/>
                </a:lnTo>
                <a:lnTo>
                  <a:pt x="1026541" y="561111"/>
                </a:lnTo>
                <a:lnTo>
                  <a:pt x="1028661" y="514324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28573" y="6009461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807631" y="321716"/>
                </a:moveTo>
                <a:lnTo>
                  <a:pt x="805573" y="311150"/>
                </a:lnTo>
                <a:lnTo>
                  <a:pt x="799414" y="301866"/>
                </a:lnTo>
                <a:lnTo>
                  <a:pt x="790117" y="295694"/>
                </a:lnTo>
                <a:lnTo>
                  <a:pt x="779564" y="293649"/>
                </a:lnTo>
                <a:lnTo>
                  <a:pt x="768997" y="295694"/>
                </a:lnTo>
                <a:lnTo>
                  <a:pt x="759714" y="301866"/>
                </a:lnTo>
                <a:lnTo>
                  <a:pt x="394347" y="667232"/>
                </a:lnTo>
                <a:lnTo>
                  <a:pt x="268947" y="541832"/>
                </a:lnTo>
                <a:lnTo>
                  <a:pt x="259664" y="535673"/>
                </a:lnTo>
                <a:lnTo>
                  <a:pt x="249097" y="533615"/>
                </a:lnTo>
                <a:lnTo>
                  <a:pt x="238531" y="535673"/>
                </a:lnTo>
                <a:lnTo>
                  <a:pt x="229247" y="541832"/>
                </a:lnTo>
                <a:lnTo>
                  <a:pt x="223088" y="551129"/>
                </a:lnTo>
                <a:lnTo>
                  <a:pt x="221030" y="561682"/>
                </a:lnTo>
                <a:lnTo>
                  <a:pt x="223088" y="572249"/>
                </a:lnTo>
                <a:lnTo>
                  <a:pt x="229247" y="581533"/>
                </a:lnTo>
                <a:lnTo>
                  <a:pt x="379984" y="732256"/>
                </a:lnTo>
                <a:lnTo>
                  <a:pt x="387159" y="734999"/>
                </a:lnTo>
                <a:lnTo>
                  <a:pt x="394347" y="734999"/>
                </a:lnTo>
                <a:lnTo>
                  <a:pt x="401523" y="734999"/>
                </a:lnTo>
                <a:lnTo>
                  <a:pt x="408711" y="732256"/>
                </a:lnTo>
                <a:lnTo>
                  <a:pt x="799414" y="341566"/>
                </a:lnTo>
                <a:lnTo>
                  <a:pt x="805573" y="332270"/>
                </a:lnTo>
                <a:lnTo>
                  <a:pt x="807631" y="321716"/>
                </a:lnTo>
                <a:close/>
              </a:path>
              <a:path w="1028700" h="1028700">
                <a:moveTo>
                  <a:pt x="1028661" y="514324"/>
                </a:moveTo>
                <a:lnTo>
                  <a:pt x="1026553" y="467575"/>
                </a:lnTo>
                <a:lnTo>
                  <a:pt x="1020368" y="422097"/>
                </a:lnTo>
                <a:lnTo>
                  <a:pt x="1010259" y="377748"/>
                </a:lnTo>
                <a:lnTo>
                  <a:pt x="996429" y="335038"/>
                </a:lnTo>
                <a:lnTo>
                  <a:pt x="979055" y="294043"/>
                </a:lnTo>
                <a:lnTo>
                  <a:pt x="972515" y="281698"/>
                </a:lnTo>
                <a:lnTo>
                  <a:pt x="972515" y="514324"/>
                </a:lnTo>
                <a:lnTo>
                  <a:pt x="970153" y="561073"/>
                </a:lnTo>
                <a:lnTo>
                  <a:pt x="963193" y="606552"/>
                </a:lnTo>
                <a:lnTo>
                  <a:pt x="951890" y="650417"/>
                </a:lnTo>
                <a:lnTo>
                  <a:pt x="936459" y="692492"/>
                </a:lnTo>
                <a:lnTo>
                  <a:pt x="917143" y="732548"/>
                </a:lnTo>
                <a:lnTo>
                  <a:pt x="894168" y="770318"/>
                </a:lnTo>
                <a:lnTo>
                  <a:pt x="867765" y="805599"/>
                </a:lnTo>
                <a:lnTo>
                  <a:pt x="838174" y="838161"/>
                </a:lnTo>
                <a:lnTo>
                  <a:pt x="805611" y="867752"/>
                </a:lnTo>
                <a:lnTo>
                  <a:pt x="770331" y="894156"/>
                </a:lnTo>
                <a:lnTo>
                  <a:pt x="732548" y="917130"/>
                </a:lnTo>
                <a:lnTo>
                  <a:pt x="692505" y="936447"/>
                </a:lnTo>
                <a:lnTo>
                  <a:pt x="650430" y="951877"/>
                </a:lnTo>
                <a:lnTo>
                  <a:pt x="606552" y="963180"/>
                </a:lnTo>
                <a:lnTo>
                  <a:pt x="561111" y="970140"/>
                </a:lnTo>
                <a:lnTo>
                  <a:pt x="514324" y="972515"/>
                </a:lnTo>
                <a:lnTo>
                  <a:pt x="467550" y="970140"/>
                </a:lnTo>
                <a:lnTo>
                  <a:pt x="422097" y="963180"/>
                </a:lnTo>
                <a:lnTo>
                  <a:pt x="378231" y="951877"/>
                </a:lnTo>
                <a:lnTo>
                  <a:pt x="336143" y="936447"/>
                </a:lnTo>
                <a:lnTo>
                  <a:pt x="296100" y="917130"/>
                </a:lnTo>
                <a:lnTo>
                  <a:pt x="258330" y="894156"/>
                </a:lnTo>
                <a:lnTo>
                  <a:pt x="223050" y="867752"/>
                </a:lnTo>
                <a:lnTo>
                  <a:pt x="190487" y="838161"/>
                </a:lnTo>
                <a:lnTo>
                  <a:pt x="160896" y="805599"/>
                </a:lnTo>
                <a:lnTo>
                  <a:pt x="134493" y="770318"/>
                </a:lnTo>
                <a:lnTo>
                  <a:pt x="111518" y="732548"/>
                </a:lnTo>
                <a:lnTo>
                  <a:pt x="92202" y="692492"/>
                </a:lnTo>
                <a:lnTo>
                  <a:pt x="76771" y="650417"/>
                </a:lnTo>
                <a:lnTo>
                  <a:pt x="65493" y="606653"/>
                </a:lnTo>
                <a:lnTo>
                  <a:pt x="58508" y="561098"/>
                </a:lnTo>
                <a:lnTo>
                  <a:pt x="56134" y="514324"/>
                </a:lnTo>
                <a:lnTo>
                  <a:pt x="58508" y="467575"/>
                </a:lnTo>
                <a:lnTo>
                  <a:pt x="65468" y="422097"/>
                </a:lnTo>
                <a:lnTo>
                  <a:pt x="76771" y="378218"/>
                </a:lnTo>
                <a:lnTo>
                  <a:pt x="92202" y="336143"/>
                </a:lnTo>
                <a:lnTo>
                  <a:pt x="111518" y="296100"/>
                </a:lnTo>
                <a:lnTo>
                  <a:pt x="134493" y="258318"/>
                </a:lnTo>
                <a:lnTo>
                  <a:pt x="160896" y="223037"/>
                </a:lnTo>
                <a:lnTo>
                  <a:pt x="190487" y="190487"/>
                </a:lnTo>
                <a:lnTo>
                  <a:pt x="223050" y="160896"/>
                </a:lnTo>
                <a:lnTo>
                  <a:pt x="258330" y="134493"/>
                </a:lnTo>
                <a:lnTo>
                  <a:pt x="296100" y="111518"/>
                </a:lnTo>
                <a:lnTo>
                  <a:pt x="336143" y="92202"/>
                </a:lnTo>
                <a:lnTo>
                  <a:pt x="378231" y="76771"/>
                </a:lnTo>
                <a:lnTo>
                  <a:pt x="422097" y="65455"/>
                </a:lnTo>
                <a:lnTo>
                  <a:pt x="467550" y="58508"/>
                </a:lnTo>
                <a:lnTo>
                  <a:pt x="514324" y="56134"/>
                </a:lnTo>
                <a:lnTo>
                  <a:pt x="561111" y="58508"/>
                </a:lnTo>
                <a:lnTo>
                  <a:pt x="606552" y="65455"/>
                </a:lnTo>
                <a:lnTo>
                  <a:pt x="650430" y="76771"/>
                </a:lnTo>
                <a:lnTo>
                  <a:pt x="692505" y="92202"/>
                </a:lnTo>
                <a:lnTo>
                  <a:pt x="732548" y="111518"/>
                </a:lnTo>
                <a:lnTo>
                  <a:pt x="770331" y="134493"/>
                </a:lnTo>
                <a:lnTo>
                  <a:pt x="805611" y="160896"/>
                </a:lnTo>
                <a:lnTo>
                  <a:pt x="838174" y="190487"/>
                </a:lnTo>
                <a:lnTo>
                  <a:pt x="867765" y="223037"/>
                </a:lnTo>
                <a:lnTo>
                  <a:pt x="894168" y="258318"/>
                </a:lnTo>
                <a:lnTo>
                  <a:pt x="917143" y="296100"/>
                </a:lnTo>
                <a:lnTo>
                  <a:pt x="936459" y="336143"/>
                </a:lnTo>
                <a:lnTo>
                  <a:pt x="951890" y="378218"/>
                </a:lnTo>
                <a:lnTo>
                  <a:pt x="963168" y="421995"/>
                </a:lnTo>
                <a:lnTo>
                  <a:pt x="970153" y="467537"/>
                </a:lnTo>
                <a:lnTo>
                  <a:pt x="972515" y="514324"/>
                </a:lnTo>
                <a:lnTo>
                  <a:pt x="972515" y="281698"/>
                </a:lnTo>
                <a:lnTo>
                  <a:pt x="934440" y="217906"/>
                </a:lnTo>
                <a:lnTo>
                  <a:pt x="907542" y="183134"/>
                </a:lnTo>
                <a:lnTo>
                  <a:pt x="877849" y="150812"/>
                </a:lnTo>
                <a:lnTo>
                  <a:pt x="845515" y="121107"/>
                </a:lnTo>
                <a:lnTo>
                  <a:pt x="810742" y="94221"/>
                </a:lnTo>
                <a:lnTo>
                  <a:pt x="773722" y="70319"/>
                </a:lnTo>
                <a:lnTo>
                  <a:pt x="734606" y="49593"/>
                </a:lnTo>
                <a:lnTo>
                  <a:pt x="693610" y="32232"/>
                </a:lnTo>
                <a:lnTo>
                  <a:pt x="650900" y="18402"/>
                </a:lnTo>
                <a:lnTo>
                  <a:pt x="606653" y="8293"/>
                </a:lnTo>
                <a:lnTo>
                  <a:pt x="561073" y="2108"/>
                </a:lnTo>
                <a:lnTo>
                  <a:pt x="514324" y="0"/>
                </a:lnTo>
                <a:lnTo>
                  <a:pt x="467575" y="2108"/>
                </a:lnTo>
                <a:lnTo>
                  <a:pt x="421995" y="8293"/>
                </a:lnTo>
                <a:lnTo>
                  <a:pt x="377761" y="18402"/>
                </a:lnTo>
                <a:lnTo>
                  <a:pt x="335051" y="32219"/>
                </a:lnTo>
                <a:lnTo>
                  <a:pt x="294043" y="49593"/>
                </a:lnTo>
                <a:lnTo>
                  <a:pt x="254939" y="70319"/>
                </a:lnTo>
                <a:lnTo>
                  <a:pt x="217906" y="94221"/>
                </a:lnTo>
                <a:lnTo>
                  <a:pt x="183146" y="121107"/>
                </a:lnTo>
                <a:lnTo>
                  <a:pt x="150812" y="150812"/>
                </a:lnTo>
                <a:lnTo>
                  <a:pt x="121119" y="183134"/>
                </a:lnTo>
                <a:lnTo>
                  <a:pt x="94221" y="217906"/>
                </a:lnTo>
                <a:lnTo>
                  <a:pt x="70319" y="254927"/>
                </a:lnTo>
                <a:lnTo>
                  <a:pt x="49593" y="294043"/>
                </a:lnTo>
                <a:lnTo>
                  <a:pt x="32232" y="335038"/>
                </a:lnTo>
                <a:lnTo>
                  <a:pt x="18402" y="377748"/>
                </a:lnTo>
                <a:lnTo>
                  <a:pt x="8305" y="421995"/>
                </a:lnTo>
                <a:lnTo>
                  <a:pt x="2108" y="467537"/>
                </a:lnTo>
                <a:lnTo>
                  <a:pt x="0" y="514324"/>
                </a:lnTo>
                <a:lnTo>
                  <a:pt x="2108" y="561073"/>
                </a:lnTo>
                <a:lnTo>
                  <a:pt x="8293" y="606552"/>
                </a:lnTo>
                <a:lnTo>
                  <a:pt x="18402" y="650887"/>
                </a:lnTo>
                <a:lnTo>
                  <a:pt x="32232" y="693597"/>
                </a:lnTo>
                <a:lnTo>
                  <a:pt x="49593" y="734606"/>
                </a:lnTo>
                <a:lnTo>
                  <a:pt x="70319" y="773709"/>
                </a:lnTo>
                <a:lnTo>
                  <a:pt x="94221" y="810742"/>
                </a:lnTo>
                <a:lnTo>
                  <a:pt x="121119" y="845502"/>
                </a:lnTo>
                <a:lnTo>
                  <a:pt x="150812" y="877836"/>
                </a:lnTo>
                <a:lnTo>
                  <a:pt x="183146" y="907529"/>
                </a:lnTo>
                <a:lnTo>
                  <a:pt x="217906" y="934427"/>
                </a:lnTo>
                <a:lnTo>
                  <a:pt x="254939" y="958329"/>
                </a:lnTo>
                <a:lnTo>
                  <a:pt x="294043" y="979043"/>
                </a:lnTo>
                <a:lnTo>
                  <a:pt x="335051" y="996416"/>
                </a:lnTo>
                <a:lnTo>
                  <a:pt x="377761" y="1010246"/>
                </a:lnTo>
                <a:lnTo>
                  <a:pt x="421995" y="1020343"/>
                </a:lnTo>
                <a:lnTo>
                  <a:pt x="467575" y="1026541"/>
                </a:lnTo>
                <a:lnTo>
                  <a:pt x="514324" y="1028649"/>
                </a:lnTo>
                <a:lnTo>
                  <a:pt x="561073" y="1026541"/>
                </a:lnTo>
                <a:lnTo>
                  <a:pt x="606653" y="1020343"/>
                </a:lnTo>
                <a:lnTo>
                  <a:pt x="650900" y="1010246"/>
                </a:lnTo>
                <a:lnTo>
                  <a:pt x="693610" y="996416"/>
                </a:lnTo>
                <a:lnTo>
                  <a:pt x="734606" y="979043"/>
                </a:lnTo>
                <a:lnTo>
                  <a:pt x="773722" y="958329"/>
                </a:lnTo>
                <a:lnTo>
                  <a:pt x="810742" y="934427"/>
                </a:lnTo>
                <a:lnTo>
                  <a:pt x="845515" y="907529"/>
                </a:lnTo>
                <a:lnTo>
                  <a:pt x="877849" y="877836"/>
                </a:lnTo>
                <a:lnTo>
                  <a:pt x="907542" y="845502"/>
                </a:lnTo>
                <a:lnTo>
                  <a:pt x="934440" y="810742"/>
                </a:lnTo>
                <a:lnTo>
                  <a:pt x="958342" y="773709"/>
                </a:lnTo>
                <a:lnTo>
                  <a:pt x="979055" y="734606"/>
                </a:lnTo>
                <a:lnTo>
                  <a:pt x="996429" y="693597"/>
                </a:lnTo>
                <a:lnTo>
                  <a:pt x="1010259" y="650887"/>
                </a:lnTo>
                <a:lnTo>
                  <a:pt x="1020356" y="606653"/>
                </a:lnTo>
                <a:lnTo>
                  <a:pt x="1026541" y="561098"/>
                </a:lnTo>
                <a:lnTo>
                  <a:pt x="1028661" y="514324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8573" y="7526159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807631" y="321716"/>
                </a:moveTo>
                <a:lnTo>
                  <a:pt x="805573" y="311162"/>
                </a:lnTo>
                <a:lnTo>
                  <a:pt x="799414" y="301879"/>
                </a:lnTo>
                <a:lnTo>
                  <a:pt x="790117" y="295706"/>
                </a:lnTo>
                <a:lnTo>
                  <a:pt x="779564" y="293649"/>
                </a:lnTo>
                <a:lnTo>
                  <a:pt x="768997" y="295706"/>
                </a:lnTo>
                <a:lnTo>
                  <a:pt x="759714" y="301879"/>
                </a:lnTo>
                <a:lnTo>
                  <a:pt x="394347" y="667245"/>
                </a:lnTo>
                <a:lnTo>
                  <a:pt x="268947" y="541845"/>
                </a:lnTo>
                <a:lnTo>
                  <a:pt x="259664" y="535686"/>
                </a:lnTo>
                <a:lnTo>
                  <a:pt x="249097" y="533628"/>
                </a:lnTo>
                <a:lnTo>
                  <a:pt x="238531" y="535686"/>
                </a:lnTo>
                <a:lnTo>
                  <a:pt x="229247" y="541845"/>
                </a:lnTo>
                <a:lnTo>
                  <a:pt x="223088" y="551129"/>
                </a:lnTo>
                <a:lnTo>
                  <a:pt x="221030" y="561695"/>
                </a:lnTo>
                <a:lnTo>
                  <a:pt x="223088" y="572262"/>
                </a:lnTo>
                <a:lnTo>
                  <a:pt x="229247" y="581545"/>
                </a:lnTo>
                <a:lnTo>
                  <a:pt x="379984" y="732269"/>
                </a:lnTo>
                <a:lnTo>
                  <a:pt x="387159" y="735012"/>
                </a:lnTo>
                <a:lnTo>
                  <a:pt x="394347" y="735012"/>
                </a:lnTo>
                <a:lnTo>
                  <a:pt x="401523" y="735012"/>
                </a:lnTo>
                <a:lnTo>
                  <a:pt x="408711" y="732269"/>
                </a:lnTo>
                <a:lnTo>
                  <a:pt x="799414" y="341566"/>
                </a:lnTo>
                <a:lnTo>
                  <a:pt x="805573" y="332282"/>
                </a:lnTo>
                <a:lnTo>
                  <a:pt x="807631" y="321716"/>
                </a:lnTo>
                <a:close/>
              </a:path>
              <a:path w="1028700" h="1028700">
                <a:moveTo>
                  <a:pt x="1028661" y="514337"/>
                </a:moveTo>
                <a:lnTo>
                  <a:pt x="1026553" y="467588"/>
                </a:lnTo>
                <a:lnTo>
                  <a:pt x="1020368" y="422109"/>
                </a:lnTo>
                <a:lnTo>
                  <a:pt x="1010259" y="377761"/>
                </a:lnTo>
                <a:lnTo>
                  <a:pt x="996429" y="335051"/>
                </a:lnTo>
                <a:lnTo>
                  <a:pt x="979055" y="294055"/>
                </a:lnTo>
                <a:lnTo>
                  <a:pt x="972515" y="281711"/>
                </a:lnTo>
                <a:lnTo>
                  <a:pt x="972515" y="514337"/>
                </a:lnTo>
                <a:lnTo>
                  <a:pt x="970153" y="561073"/>
                </a:lnTo>
                <a:lnTo>
                  <a:pt x="963193" y="606552"/>
                </a:lnTo>
                <a:lnTo>
                  <a:pt x="951890" y="650430"/>
                </a:lnTo>
                <a:lnTo>
                  <a:pt x="936459" y="692505"/>
                </a:lnTo>
                <a:lnTo>
                  <a:pt x="917143" y="732548"/>
                </a:lnTo>
                <a:lnTo>
                  <a:pt x="894168" y="770331"/>
                </a:lnTo>
                <a:lnTo>
                  <a:pt x="867765" y="805611"/>
                </a:lnTo>
                <a:lnTo>
                  <a:pt x="838174" y="838161"/>
                </a:lnTo>
                <a:lnTo>
                  <a:pt x="805611" y="867765"/>
                </a:lnTo>
                <a:lnTo>
                  <a:pt x="770331" y="894156"/>
                </a:lnTo>
                <a:lnTo>
                  <a:pt x="732548" y="917143"/>
                </a:lnTo>
                <a:lnTo>
                  <a:pt x="692505" y="936459"/>
                </a:lnTo>
                <a:lnTo>
                  <a:pt x="650430" y="951890"/>
                </a:lnTo>
                <a:lnTo>
                  <a:pt x="606552" y="963193"/>
                </a:lnTo>
                <a:lnTo>
                  <a:pt x="561111" y="970153"/>
                </a:lnTo>
                <a:lnTo>
                  <a:pt x="514324" y="972515"/>
                </a:lnTo>
                <a:lnTo>
                  <a:pt x="467550" y="970153"/>
                </a:lnTo>
                <a:lnTo>
                  <a:pt x="422097" y="963193"/>
                </a:lnTo>
                <a:lnTo>
                  <a:pt x="378231" y="951890"/>
                </a:lnTo>
                <a:lnTo>
                  <a:pt x="336143" y="936459"/>
                </a:lnTo>
                <a:lnTo>
                  <a:pt x="296100" y="917143"/>
                </a:lnTo>
                <a:lnTo>
                  <a:pt x="258330" y="894156"/>
                </a:lnTo>
                <a:lnTo>
                  <a:pt x="223050" y="867765"/>
                </a:lnTo>
                <a:lnTo>
                  <a:pt x="190487" y="838161"/>
                </a:lnTo>
                <a:lnTo>
                  <a:pt x="160896" y="805611"/>
                </a:lnTo>
                <a:lnTo>
                  <a:pt x="134493" y="770331"/>
                </a:lnTo>
                <a:lnTo>
                  <a:pt x="111518" y="732548"/>
                </a:lnTo>
                <a:lnTo>
                  <a:pt x="92202" y="692505"/>
                </a:lnTo>
                <a:lnTo>
                  <a:pt x="76771" y="650430"/>
                </a:lnTo>
                <a:lnTo>
                  <a:pt x="65493" y="606666"/>
                </a:lnTo>
                <a:lnTo>
                  <a:pt x="58508" y="561111"/>
                </a:lnTo>
                <a:lnTo>
                  <a:pt x="56134" y="514337"/>
                </a:lnTo>
                <a:lnTo>
                  <a:pt x="58508" y="467588"/>
                </a:lnTo>
                <a:lnTo>
                  <a:pt x="65468" y="422109"/>
                </a:lnTo>
                <a:lnTo>
                  <a:pt x="76771" y="378231"/>
                </a:lnTo>
                <a:lnTo>
                  <a:pt x="92202" y="336156"/>
                </a:lnTo>
                <a:lnTo>
                  <a:pt x="111518" y="296113"/>
                </a:lnTo>
                <a:lnTo>
                  <a:pt x="134493" y="258330"/>
                </a:lnTo>
                <a:lnTo>
                  <a:pt x="160896" y="223050"/>
                </a:lnTo>
                <a:lnTo>
                  <a:pt x="190487" y="190500"/>
                </a:lnTo>
                <a:lnTo>
                  <a:pt x="223050" y="160896"/>
                </a:lnTo>
                <a:lnTo>
                  <a:pt x="258330" y="134505"/>
                </a:lnTo>
                <a:lnTo>
                  <a:pt x="296100" y="111518"/>
                </a:lnTo>
                <a:lnTo>
                  <a:pt x="336143" y="92202"/>
                </a:lnTo>
                <a:lnTo>
                  <a:pt x="378231" y="76771"/>
                </a:lnTo>
                <a:lnTo>
                  <a:pt x="422097" y="65468"/>
                </a:lnTo>
                <a:lnTo>
                  <a:pt x="467550" y="58508"/>
                </a:lnTo>
                <a:lnTo>
                  <a:pt x="514324" y="56146"/>
                </a:lnTo>
                <a:lnTo>
                  <a:pt x="561111" y="58508"/>
                </a:lnTo>
                <a:lnTo>
                  <a:pt x="606552" y="65468"/>
                </a:lnTo>
                <a:lnTo>
                  <a:pt x="650430" y="76771"/>
                </a:lnTo>
                <a:lnTo>
                  <a:pt x="692505" y="92202"/>
                </a:lnTo>
                <a:lnTo>
                  <a:pt x="732548" y="111518"/>
                </a:lnTo>
                <a:lnTo>
                  <a:pt x="770331" y="134505"/>
                </a:lnTo>
                <a:lnTo>
                  <a:pt x="805611" y="160896"/>
                </a:lnTo>
                <a:lnTo>
                  <a:pt x="838174" y="190500"/>
                </a:lnTo>
                <a:lnTo>
                  <a:pt x="867765" y="223050"/>
                </a:lnTo>
                <a:lnTo>
                  <a:pt x="894168" y="258330"/>
                </a:lnTo>
                <a:lnTo>
                  <a:pt x="917143" y="296113"/>
                </a:lnTo>
                <a:lnTo>
                  <a:pt x="936459" y="336156"/>
                </a:lnTo>
                <a:lnTo>
                  <a:pt x="951890" y="378231"/>
                </a:lnTo>
                <a:lnTo>
                  <a:pt x="963168" y="421995"/>
                </a:lnTo>
                <a:lnTo>
                  <a:pt x="970153" y="467550"/>
                </a:lnTo>
                <a:lnTo>
                  <a:pt x="972515" y="514337"/>
                </a:lnTo>
                <a:lnTo>
                  <a:pt x="972515" y="281711"/>
                </a:lnTo>
                <a:lnTo>
                  <a:pt x="934440" y="217919"/>
                </a:lnTo>
                <a:lnTo>
                  <a:pt x="907542" y="183146"/>
                </a:lnTo>
                <a:lnTo>
                  <a:pt x="877849" y="150825"/>
                </a:lnTo>
                <a:lnTo>
                  <a:pt x="845515" y="121119"/>
                </a:lnTo>
                <a:lnTo>
                  <a:pt x="810742" y="94221"/>
                </a:lnTo>
                <a:lnTo>
                  <a:pt x="773722" y="70332"/>
                </a:lnTo>
                <a:lnTo>
                  <a:pt x="734606" y="49606"/>
                </a:lnTo>
                <a:lnTo>
                  <a:pt x="693610" y="32232"/>
                </a:lnTo>
                <a:lnTo>
                  <a:pt x="650900" y="18415"/>
                </a:lnTo>
                <a:lnTo>
                  <a:pt x="606653" y="8305"/>
                </a:lnTo>
                <a:lnTo>
                  <a:pt x="561073" y="2108"/>
                </a:lnTo>
                <a:lnTo>
                  <a:pt x="514324" y="0"/>
                </a:lnTo>
                <a:lnTo>
                  <a:pt x="467575" y="2108"/>
                </a:lnTo>
                <a:lnTo>
                  <a:pt x="421995" y="8305"/>
                </a:lnTo>
                <a:lnTo>
                  <a:pt x="377761" y="18415"/>
                </a:lnTo>
                <a:lnTo>
                  <a:pt x="335051" y="32232"/>
                </a:lnTo>
                <a:lnTo>
                  <a:pt x="294043" y="49606"/>
                </a:lnTo>
                <a:lnTo>
                  <a:pt x="254939" y="70332"/>
                </a:lnTo>
                <a:lnTo>
                  <a:pt x="217906" y="94221"/>
                </a:lnTo>
                <a:lnTo>
                  <a:pt x="183146" y="121119"/>
                </a:lnTo>
                <a:lnTo>
                  <a:pt x="150812" y="150812"/>
                </a:lnTo>
                <a:lnTo>
                  <a:pt x="121119" y="183146"/>
                </a:lnTo>
                <a:lnTo>
                  <a:pt x="94221" y="217919"/>
                </a:lnTo>
                <a:lnTo>
                  <a:pt x="70319" y="254939"/>
                </a:lnTo>
                <a:lnTo>
                  <a:pt x="49593" y="294043"/>
                </a:lnTo>
                <a:lnTo>
                  <a:pt x="32232" y="335051"/>
                </a:lnTo>
                <a:lnTo>
                  <a:pt x="18402" y="377761"/>
                </a:lnTo>
                <a:lnTo>
                  <a:pt x="8305" y="421995"/>
                </a:lnTo>
                <a:lnTo>
                  <a:pt x="2108" y="467550"/>
                </a:lnTo>
                <a:lnTo>
                  <a:pt x="0" y="514337"/>
                </a:lnTo>
                <a:lnTo>
                  <a:pt x="2108" y="561073"/>
                </a:lnTo>
                <a:lnTo>
                  <a:pt x="8293" y="606552"/>
                </a:lnTo>
                <a:lnTo>
                  <a:pt x="18402" y="650900"/>
                </a:lnTo>
                <a:lnTo>
                  <a:pt x="32232" y="693610"/>
                </a:lnTo>
                <a:lnTo>
                  <a:pt x="49593" y="734606"/>
                </a:lnTo>
                <a:lnTo>
                  <a:pt x="70319" y="773722"/>
                </a:lnTo>
                <a:lnTo>
                  <a:pt x="94221" y="810742"/>
                </a:lnTo>
                <a:lnTo>
                  <a:pt x="121119" y="845515"/>
                </a:lnTo>
                <a:lnTo>
                  <a:pt x="150812" y="877836"/>
                </a:lnTo>
                <a:lnTo>
                  <a:pt x="183146" y="907542"/>
                </a:lnTo>
                <a:lnTo>
                  <a:pt x="217906" y="934440"/>
                </a:lnTo>
                <a:lnTo>
                  <a:pt x="254939" y="958329"/>
                </a:lnTo>
                <a:lnTo>
                  <a:pt x="294043" y="979055"/>
                </a:lnTo>
                <a:lnTo>
                  <a:pt x="335051" y="996429"/>
                </a:lnTo>
                <a:lnTo>
                  <a:pt x="377761" y="1010246"/>
                </a:lnTo>
                <a:lnTo>
                  <a:pt x="421995" y="1020356"/>
                </a:lnTo>
                <a:lnTo>
                  <a:pt x="467575" y="1026553"/>
                </a:lnTo>
                <a:lnTo>
                  <a:pt x="514324" y="1028661"/>
                </a:lnTo>
                <a:lnTo>
                  <a:pt x="561073" y="1026553"/>
                </a:lnTo>
                <a:lnTo>
                  <a:pt x="606653" y="1020356"/>
                </a:lnTo>
                <a:lnTo>
                  <a:pt x="650900" y="1010246"/>
                </a:lnTo>
                <a:lnTo>
                  <a:pt x="693610" y="996429"/>
                </a:lnTo>
                <a:lnTo>
                  <a:pt x="734606" y="979055"/>
                </a:lnTo>
                <a:lnTo>
                  <a:pt x="773722" y="958329"/>
                </a:lnTo>
                <a:lnTo>
                  <a:pt x="810742" y="934440"/>
                </a:lnTo>
                <a:lnTo>
                  <a:pt x="845515" y="907542"/>
                </a:lnTo>
                <a:lnTo>
                  <a:pt x="877849" y="877836"/>
                </a:lnTo>
                <a:lnTo>
                  <a:pt x="907542" y="845515"/>
                </a:lnTo>
                <a:lnTo>
                  <a:pt x="934440" y="810742"/>
                </a:lnTo>
                <a:lnTo>
                  <a:pt x="958342" y="773722"/>
                </a:lnTo>
                <a:lnTo>
                  <a:pt x="979055" y="734606"/>
                </a:lnTo>
                <a:lnTo>
                  <a:pt x="996429" y="693610"/>
                </a:lnTo>
                <a:lnTo>
                  <a:pt x="1010259" y="650900"/>
                </a:lnTo>
                <a:lnTo>
                  <a:pt x="1020356" y="606666"/>
                </a:lnTo>
                <a:lnTo>
                  <a:pt x="1026541" y="561111"/>
                </a:lnTo>
                <a:lnTo>
                  <a:pt x="1028661" y="514337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02931" y="4270137"/>
            <a:ext cx="2552699" cy="255269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9635883" y="4467033"/>
            <a:ext cx="2576195" cy="2329180"/>
          </a:xfrm>
          <a:custGeom>
            <a:avLst/>
            <a:gdLst/>
            <a:ahLst/>
            <a:cxnLst/>
            <a:rect l="l" t="t" r="r" b="b"/>
            <a:pathLst>
              <a:path w="2576195" h="2329179">
                <a:moveTo>
                  <a:pt x="1937994" y="1229334"/>
                </a:moveTo>
                <a:lnTo>
                  <a:pt x="1923923" y="1181798"/>
                </a:lnTo>
                <a:lnTo>
                  <a:pt x="1773047" y="869137"/>
                </a:lnTo>
                <a:lnTo>
                  <a:pt x="1771472" y="814514"/>
                </a:lnTo>
                <a:lnTo>
                  <a:pt x="1766874" y="761568"/>
                </a:lnTo>
                <a:lnTo>
                  <a:pt x="1759381" y="710336"/>
                </a:lnTo>
                <a:lnTo>
                  <a:pt x="1749132" y="660819"/>
                </a:lnTo>
                <a:lnTo>
                  <a:pt x="1736280" y="613041"/>
                </a:lnTo>
                <a:lnTo>
                  <a:pt x="1720977" y="567029"/>
                </a:lnTo>
                <a:lnTo>
                  <a:pt x="1703362" y="522808"/>
                </a:lnTo>
                <a:lnTo>
                  <a:pt x="1683562" y="480402"/>
                </a:lnTo>
                <a:lnTo>
                  <a:pt x="1661744" y="439813"/>
                </a:lnTo>
                <a:lnTo>
                  <a:pt x="1638058" y="401078"/>
                </a:lnTo>
                <a:lnTo>
                  <a:pt x="1612620" y="364223"/>
                </a:lnTo>
                <a:lnTo>
                  <a:pt x="1585595" y="329247"/>
                </a:lnTo>
                <a:lnTo>
                  <a:pt x="1557121" y="296202"/>
                </a:lnTo>
                <a:lnTo>
                  <a:pt x="1517345" y="255079"/>
                </a:lnTo>
                <a:lnTo>
                  <a:pt x="1475841" y="217195"/>
                </a:lnTo>
                <a:lnTo>
                  <a:pt x="1432953" y="182524"/>
                </a:lnTo>
                <a:lnTo>
                  <a:pt x="1389024" y="151053"/>
                </a:lnTo>
                <a:lnTo>
                  <a:pt x="1344383" y="122783"/>
                </a:lnTo>
                <a:lnTo>
                  <a:pt x="1299387" y="97675"/>
                </a:lnTo>
                <a:lnTo>
                  <a:pt x="1254353" y="75742"/>
                </a:lnTo>
                <a:lnTo>
                  <a:pt x="1209636" y="56959"/>
                </a:lnTo>
                <a:lnTo>
                  <a:pt x="1165580" y="41313"/>
                </a:lnTo>
                <a:lnTo>
                  <a:pt x="1122514" y="28790"/>
                </a:lnTo>
                <a:lnTo>
                  <a:pt x="1067612" y="16446"/>
                </a:lnTo>
                <a:lnTo>
                  <a:pt x="1012532" y="7569"/>
                </a:lnTo>
                <a:lnTo>
                  <a:pt x="957440" y="2108"/>
                </a:lnTo>
                <a:lnTo>
                  <a:pt x="902423" y="0"/>
                </a:lnTo>
                <a:lnTo>
                  <a:pt x="847839" y="1206"/>
                </a:lnTo>
                <a:lnTo>
                  <a:pt x="781672" y="7061"/>
                </a:lnTo>
                <a:lnTo>
                  <a:pt x="734085" y="14325"/>
                </a:lnTo>
                <a:lnTo>
                  <a:pt x="687082" y="24091"/>
                </a:lnTo>
                <a:lnTo>
                  <a:pt x="640765" y="36296"/>
                </a:lnTo>
                <a:lnTo>
                  <a:pt x="595236" y="50927"/>
                </a:lnTo>
                <a:lnTo>
                  <a:pt x="550595" y="67932"/>
                </a:lnTo>
                <a:lnTo>
                  <a:pt x="506933" y="87287"/>
                </a:lnTo>
                <a:lnTo>
                  <a:pt x="464362" y="108953"/>
                </a:lnTo>
                <a:lnTo>
                  <a:pt x="422973" y="132905"/>
                </a:lnTo>
                <a:lnTo>
                  <a:pt x="382866" y="159080"/>
                </a:lnTo>
                <a:lnTo>
                  <a:pt x="344144" y="187452"/>
                </a:lnTo>
                <a:lnTo>
                  <a:pt x="306908" y="217995"/>
                </a:lnTo>
                <a:lnTo>
                  <a:pt x="271246" y="250672"/>
                </a:lnTo>
                <a:lnTo>
                  <a:pt x="237274" y="285432"/>
                </a:lnTo>
                <a:lnTo>
                  <a:pt x="205079" y="322262"/>
                </a:lnTo>
                <a:lnTo>
                  <a:pt x="174764" y="361099"/>
                </a:lnTo>
                <a:lnTo>
                  <a:pt x="146418" y="401929"/>
                </a:lnTo>
                <a:lnTo>
                  <a:pt x="120167" y="444703"/>
                </a:lnTo>
                <a:lnTo>
                  <a:pt x="97294" y="486943"/>
                </a:lnTo>
                <a:lnTo>
                  <a:pt x="76860" y="529907"/>
                </a:lnTo>
                <a:lnTo>
                  <a:pt x="58839" y="573519"/>
                </a:lnTo>
                <a:lnTo>
                  <a:pt x="43243" y="617677"/>
                </a:lnTo>
                <a:lnTo>
                  <a:pt x="30048" y="662317"/>
                </a:lnTo>
                <a:lnTo>
                  <a:pt x="19265" y="707326"/>
                </a:lnTo>
                <a:lnTo>
                  <a:pt x="10871" y="752640"/>
                </a:lnTo>
                <a:lnTo>
                  <a:pt x="4864" y="798169"/>
                </a:lnTo>
                <a:lnTo>
                  <a:pt x="1244" y="843826"/>
                </a:lnTo>
                <a:lnTo>
                  <a:pt x="0" y="889520"/>
                </a:lnTo>
                <a:lnTo>
                  <a:pt x="1117" y="935164"/>
                </a:lnTo>
                <a:lnTo>
                  <a:pt x="4597" y="980694"/>
                </a:lnTo>
                <a:lnTo>
                  <a:pt x="10439" y="1026007"/>
                </a:lnTo>
                <a:lnTo>
                  <a:pt x="18618" y="1071016"/>
                </a:lnTo>
                <a:lnTo>
                  <a:pt x="29146" y="1115644"/>
                </a:lnTo>
                <a:lnTo>
                  <a:pt x="42011" y="1159789"/>
                </a:lnTo>
                <a:lnTo>
                  <a:pt x="57200" y="1203388"/>
                </a:lnTo>
                <a:lnTo>
                  <a:pt x="74701" y="1246352"/>
                </a:lnTo>
                <a:lnTo>
                  <a:pt x="94526" y="1288592"/>
                </a:lnTo>
                <a:lnTo>
                  <a:pt x="116662" y="1330007"/>
                </a:lnTo>
                <a:lnTo>
                  <a:pt x="141084" y="1370533"/>
                </a:lnTo>
                <a:lnTo>
                  <a:pt x="167817" y="1410081"/>
                </a:lnTo>
                <a:lnTo>
                  <a:pt x="196824" y="1448562"/>
                </a:lnTo>
                <a:lnTo>
                  <a:pt x="228117" y="1485874"/>
                </a:lnTo>
                <a:lnTo>
                  <a:pt x="261683" y="1521968"/>
                </a:lnTo>
                <a:lnTo>
                  <a:pt x="298157" y="1562455"/>
                </a:lnTo>
                <a:lnTo>
                  <a:pt x="328358" y="1602930"/>
                </a:lnTo>
                <a:lnTo>
                  <a:pt x="352640" y="1643659"/>
                </a:lnTo>
                <a:lnTo>
                  <a:pt x="371348" y="1684972"/>
                </a:lnTo>
                <a:lnTo>
                  <a:pt x="384822" y="1727136"/>
                </a:lnTo>
                <a:lnTo>
                  <a:pt x="393407" y="1770481"/>
                </a:lnTo>
                <a:lnTo>
                  <a:pt x="397446" y="1815274"/>
                </a:lnTo>
                <a:lnTo>
                  <a:pt x="397306" y="1861845"/>
                </a:lnTo>
                <a:lnTo>
                  <a:pt x="393306" y="1910473"/>
                </a:lnTo>
                <a:lnTo>
                  <a:pt x="385800" y="1961464"/>
                </a:lnTo>
                <a:lnTo>
                  <a:pt x="330885" y="2278113"/>
                </a:lnTo>
                <a:lnTo>
                  <a:pt x="338112" y="2311679"/>
                </a:lnTo>
                <a:lnTo>
                  <a:pt x="364820" y="2327148"/>
                </a:lnTo>
                <a:lnTo>
                  <a:pt x="395160" y="2321712"/>
                </a:lnTo>
                <a:lnTo>
                  <a:pt x="413334" y="2292540"/>
                </a:lnTo>
                <a:lnTo>
                  <a:pt x="468261" y="1975866"/>
                </a:lnTo>
                <a:lnTo>
                  <a:pt x="475653" y="1924596"/>
                </a:lnTo>
                <a:lnTo>
                  <a:pt x="479628" y="1874278"/>
                </a:lnTo>
                <a:lnTo>
                  <a:pt x="479945" y="1824926"/>
                </a:lnTo>
                <a:lnTo>
                  <a:pt x="476351" y="1776501"/>
                </a:lnTo>
                <a:lnTo>
                  <a:pt x="468604" y="1729016"/>
                </a:lnTo>
                <a:lnTo>
                  <a:pt x="456463" y="1682457"/>
                </a:lnTo>
                <a:lnTo>
                  <a:pt x="439674" y="1636814"/>
                </a:lnTo>
                <a:lnTo>
                  <a:pt x="418007" y="1592084"/>
                </a:lnTo>
                <a:lnTo>
                  <a:pt x="391198" y="1548269"/>
                </a:lnTo>
                <a:lnTo>
                  <a:pt x="359016" y="1505343"/>
                </a:lnTo>
                <a:lnTo>
                  <a:pt x="321208" y="1463306"/>
                </a:lnTo>
                <a:lnTo>
                  <a:pt x="286524" y="1425803"/>
                </a:lnTo>
                <a:lnTo>
                  <a:pt x="254533" y="1386916"/>
                </a:lnTo>
                <a:lnTo>
                  <a:pt x="225259" y="1346771"/>
                </a:lnTo>
                <a:lnTo>
                  <a:pt x="198691" y="1305458"/>
                </a:lnTo>
                <a:lnTo>
                  <a:pt x="174853" y="1263103"/>
                </a:lnTo>
                <a:lnTo>
                  <a:pt x="153733" y="1219796"/>
                </a:lnTo>
                <a:lnTo>
                  <a:pt x="135356" y="1175651"/>
                </a:lnTo>
                <a:lnTo>
                  <a:pt x="119710" y="1130782"/>
                </a:lnTo>
                <a:lnTo>
                  <a:pt x="106832" y="1085303"/>
                </a:lnTo>
                <a:lnTo>
                  <a:pt x="96697" y="1039304"/>
                </a:lnTo>
                <a:lnTo>
                  <a:pt x="89331" y="992898"/>
                </a:lnTo>
                <a:lnTo>
                  <a:pt x="84734" y="946200"/>
                </a:lnTo>
                <a:lnTo>
                  <a:pt x="82905" y="899325"/>
                </a:lnTo>
                <a:lnTo>
                  <a:pt x="83870" y="852360"/>
                </a:lnTo>
                <a:lnTo>
                  <a:pt x="87630" y="805434"/>
                </a:lnTo>
                <a:lnTo>
                  <a:pt x="94183" y="758647"/>
                </a:lnTo>
                <a:lnTo>
                  <a:pt x="103530" y="712101"/>
                </a:lnTo>
                <a:lnTo>
                  <a:pt x="115697" y="665911"/>
                </a:lnTo>
                <a:lnTo>
                  <a:pt x="130683" y="620179"/>
                </a:lnTo>
                <a:lnTo>
                  <a:pt x="148501" y="575030"/>
                </a:lnTo>
                <a:lnTo>
                  <a:pt x="169138" y="530542"/>
                </a:lnTo>
                <a:lnTo>
                  <a:pt x="192620" y="486854"/>
                </a:lnTo>
                <a:lnTo>
                  <a:pt x="218681" y="444639"/>
                </a:lnTo>
                <a:lnTo>
                  <a:pt x="246964" y="404507"/>
                </a:lnTo>
                <a:lnTo>
                  <a:pt x="277368" y="366534"/>
                </a:lnTo>
                <a:lnTo>
                  <a:pt x="309753" y="330733"/>
                </a:lnTo>
                <a:lnTo>
                  <a:pt x="344017" y="297180"/>
                </a:lnTo>
                <a:lnTo>
                  <a:pt x="380047" y="265887"/>
                </a:lnTo>
                <a:lnTo>
                  <a:pt x="417728" y="236918"/>
                </a:lnTo>
                <a:lnTo>
                  <a:pt x="456933" y="210312"/>
                </a:lnTo>
                <a:lnTo>
                  <a:pt x="497547" y="186105"/>
                </a:lnTo>
                <a:lnTo>
                  <a:pt x="539470" y="164350"/>
                </a:lnTo>
                <a:lnTo>
                  <a:pt x="582561" y="145084"/>
                </a:lnTo>
                <a:lnTo>
                  <a:pt x="626732" y="128346"/>
                </a:lnTo>
                <a:lnTo>
                  <a:pt x="671855" y="114198"/>
                </a:lnTo>
                <a:lnTo>
                  <a:pt x="717804" y="102666"/>
                </a:lnTo>
                <a:lnTo>
                  <a:pt x="764463" y="93802"/>
                </a:lnTo>
                <a:lnTo>
                  <a:pt x="811733" y="87642"/>
                </a:lnTo>
                <a:lnTo>
                  <a:pt x="859497" y="84239"/>
                </a:lnTo>
                <a:lnTo>
                  <a:pt x="907618" y="83629"/>
                </a:lnTo>
                <a:lnTo>
                  <a:pt x="956005" y="85852"/>
                </a:lnTo>
                <a:lnTo>
                  <a:pt x="1004519" y="90957"/>
                </a:lnTo>
                <a:lnTo>
                  <a:pt x="1053071" y="98996"/>
                </a:lnTo>
                <a:lnTo>
                  <a:pt x="1101509" y="110007"/>
                </a:lnTo>
                <a:lnTo>
                  <a:pt x="1143952" y="122542"/>
                </a:lnTo>
                <a:lnTo>
                  <a:pt x="1187894" y="138709"/>
                </a:lnTo>
                <a:lnTo>
                  <a:pt x="1232839" y="158483"/>
                </a:lnTo>
                <a:lnTo>
                  <a:pt x="1278267" y="181876"/>
                </a:lnTo>
                <a:lnTo>
                  <a:pt x="1323670" y="208864"/>
                </a:lnTo>
                <a:lnTo>
                  <a:pt x="1368564" y="239420"/>
                </a:lnTo>
                <a:lnTo>
                  <a:pt x="1412430" y="273545"/>
                </a:lnTo>
                <a:lnTo>
                  <a:pt x="1454759" y="311226"/>
                </a:lnTo>
                <a:lnTo>
                  <a:pt x="1495044" y="352450"/>
                </a:lnTo>
                <a:lnTo>
                  <a:pt x="1523644" y="385660"/>
                </a:lnTo>
                <a:lnTo>
                  <a:pt x="1550657" y="420814"/>
                </a:lnTo>
                <a:lnTo>
                  <a:pt x="1575904" y="457936"/>
                </a:lnTo>
                <a:lnTo>
                  <a:pt x="1599196" y="497039"/>
                </a:lnTo>
                <a:lnTo>
                  <a:pt x="1620329" y="538137"/>
                </a:lnTo>
                <a:lnTo>
                  <a:pt x="1639112" y="581266"/>
                </a:lnTo>
                <a:lnTo>
                  <a:pt x="1655368" y="626427"/>
                </a:lnTo>
                <a:lnTo>
                  <a:pt x="1668894" y="673633"/>
                </a:lnTo>
                <a:lnTo>
                  <a:pt x="1679498" y="722934"/>
                </a:lnTo>
                <a:lnTo>
                  <a:pt x="1687004" y="774319"/>
                </a:lnTo>
                <a:lnTo>
                  <a:pt x="1691208" y="827824"/>
                </a:lnTo>
                <a:lnTo>
                  <a:pt x="1691919" y="890219"/>
                </a:lnTo>
                <a:lnTo>
                  <a:pt x="1693202" y="896747"/>
                </a:lnTo>
                <a:lnTo>
                  <a:pt x="1848332" y="1218196"/>
                </a:lnTo>
                <a:lnTo>
                  <a:pt x="1855228" y="1236776"/>
                </a:lnTo>
                <a:lnTo>
                  <a:pt x="1856181" y="1251267"/>
                </a:lnTo>
                <a:lnTo>
                  <a:pt x="1851444" y="1261808"/>
                </a:lnTo>
                <a:lnTo>
                  <a:pt x="1841284" y="1268552"/>
                </a:lnTo>
                <a:lnTo>
                  <a:pt x="1698269" y="1322997"/>
                </a:lnTo>
                <a:lnTo>
                  <a:pt x="1686560" y="1329766"/>
                </a:lnTo>
                <a:lnTo>
                  <a:pt x="1677797" y="1339659"/>
                </a:lnTo>
                <a:lnTo>
                  <a:pt x="1672539" y="1351788"/>
                </a:lnTo>
                <a:lnTo>
                  <a:pt x="1671320" y="1365262"/>
                </a:lnTo>
                <a:lnTo>
                  <a:pt x="1680768" y="1490433"/>
                </a:lnTo>
                <a:lnTo>
                  <a:pt x="1457210" y="1510080"/>
                </a:lnTo>
                <a:lnTo>
                  <a:pt x="1442046" y="1514348"/>
                </a:lnTo>
                <a:lnTo>
                  <a:pt x="1429905" y="1523479"/>
                </a:lnTo>
                <a:lnTo>
                  <a:pt x="1421853" y="1536280"/>
                </a:lnTo>
                <a:lnTo>
                  <a:pt x="1418932" y="1551571"/>
                </a:lnTo>
                <a:lnTo>
                  <a:pt x="1423784" y="1592465"/>
                </a:lnTo>
                <a:lnTo>
                  <a:pt x="1437855" y="1630908"/>
                </a:lnTo>
                <a:lnTo>
                  <a:pt x="1460385" y="1665579"/>
                </a:lnTo>
                <a:lnTo>
                  <a:pt x="1490649" y="1695196"/>
                </a:lnTo>
                <a:lnTo>
                  <a:pt x="1552473" y="1723263"/>
                </a:lnTo>
                <a:lnTo>
                  <a:pt x="1627327" y="1736725"/>
                </a:lnTo>
                <a:lnTo>
                  <a:pt x="1612112" y="1864004"/>
                </a:lnTo>
                <a:lnTo>
                  <a:pt x="1574457" y="1904441"/>
                </a:lnTo>
                <a:lnTo>
                  <a:pt x="1521777" y="1917661"/>
                </a:lnTo>
                <a:lnTo>
                  <a:pt x="1479143" y="1919947"/>
                </a:lnTo>
                <a:lnTo>
                  <a:pt x="1429702" y="1917712"/>
                </a:lnTo>
                <a:lnTo>
                  <a:pt x="1374711" y="1911299"/>
                </a:lnTo>
                <a:lnTo>
                  <a:pt x="934834" y="1785747"/>
                </a:lnTo>
                <a:lnTo>
                  <a:pt x="881799" y="1765858"/>
                </a:lnTo>
                <a:lnTo>
                  <a:pt x="842543" y="1739341"/>
                </a:lnTo>
                <a:lnTo>
                  <a:pt x="810463" y="1702777"/>
                </a:lnTo>
                <a:lnTo>
                  <a:pt x="778967" y="1652714"/>
                </a:lnTo>
                <a:lnTo>
                  <a:pt x="771969" y="1643532"/>
                </a:lnTo>
                <a:lnTo>
                  <a:pt x="762939" y="1636636"/>
                </a:lnTo>
                <a:lnTo>
                  <a:pt x="752398" y="1632407"/>
                </a:lnTo>
                <a:lnTo>
                  <a:pt x="740905" y="1631188"/>
                </a:lnTo>
                <a:lnTo>
                  <a:pt x="719734" y="1637728"/>
                </a:lnTo>
                <a:lnTo>
                  <a:pt x="705510" y="1653095"/>
                </a:lnTo>
                <a:lnTo>
                  <a:pt x="700366" y="1673364"/>
                </a:lnTo>
                <a:lnTo>
                  <a:pt x="706437" y="1694649"/>
                </a:lnTo>
                <a:lnTo>
                  <a:pt x="731558" y="1734731"/>
                </a:lnTo>
                <a:lnTo>
                  <a:pt x="758964" y="1770354"/>
                </a:lnTo>
                <a:lnTo>
                  <a:pt x="789673" y="1801431"/>
                </a:lnTo>
                <a:lnTo>
                  <a:pt x="824725" y="1827847"/>
                </a:lnTo>
                <a:lnTo>
                  <a:pt x="865136" y="1849513"/>
                </a:lnTo>
                <a:lnTo>
                  <a:pt x="911948" y="1866303"/>
                </a:lnTo>
                <a:lnTo>
                  <a:pt x="1317358" y="1982025"/>
                </a:lnTo>
                <a:lnTo>
                  <a:pt x="1260856" y="2277338"/>
                </a:lnTo>
                <a:lnTo>
                  <a:pt x="1267206" y="2311463"/>
                </a:lnTo>
                <a:lnTo>
                  <a:pt x="1293901" y="2327554"/>
                </a:lnTo>
                <a:lnTo>
                  <a:pt x="1324635" y="2322487"/>
                </a:lnTo>
                <a:lnTo>
                  <a:pt x="1343126" y="2293137"/>
                </a:lnTo>
                <a:lnTo>
                  <a:pt x="1400441" y="1993353"/>
                </a:lnTo>
                <a:lnTo>
                  <a:pt x="1448866" y="1997646"/>
                </a:lnTo>
                <a:lnTo>
                  <a:pt x="1495310" y="1999703"/>
                </a:lnTo>
                <a:lnTo>
                  <a:pt x="1538579" y="1998116"/>
                </a:lnTo>
                <a:lnTo>
                  <a:pt x="1577492" y="1991436"/>
                </a:lnTo>
                <a:lnTo>
                  <a:pt x="1623047" y="1974088"/>
                </a:lnTo>
                <a:lnTo>
                  <a:pt x="1658759" y="1948637"/>
                </a:lnTo>
                <a:lnTo>
                  <a:pt x="1683308" y="1915210"/>
                </a:lnTo>
                <a:lnTo>
                  <a:pt x="1695348" y="1873935"/>
                </a:lnTo>
                <a:lnTo>
                  <a:pt x="1714398" y="1713801"/>
                </a:lnTo>
                <a:lnTo>
                  <a:pt x="1712658" y="1696034"/>
                </a:lnTo>
                <a:lnTo>
                  <a:pt x="1704149" y="1681111"/>
                </a:lnTo>
                <a:lnTo>
                  <a:pt x="1690382" y="1670812"/>
                </a:lnTo>
                <a:lnTo>
                  <a:pt x="1672869" y="1666887"/>
                </a:lnTo>
                <a:lnTo>
                  <a:pt x="1631162" y="1664093"/>
                </a:lnTo>
                <a:lnTo>
                  <a:pt x="1595488" y="1656321"/>
                </a:lnTo>
                <a:lnTo>
                  <a:pt x="1542326" y="1629575"/>
                </a:lnTo>
                <a:lnTo>
                  <a:pt x="1521358" y="1588414"/>
                </a:lnTo>
                <a:lnTo>
                  <a:pt x="1729422" y="1570177"/>
                </a:lnTo>
                <a:lnTo>
                  <a:pt x="1745119" y="1565452"/>
                </a:lnTo>
                <a:lnTo>
                  <a:pt x="1757464" y="1555457"/>
                </a:lnTo>
                <a:lnTo>
                  <a:pt x="1765249" y="1541564"/>
                </a:lnTo>
                <a:lnTo>
                  <a:pt x="1767243" y="1525181"/>
                </a:lnTo>
                <a:lnTo>
                  <a:pt x="1757095" y="1390002"/>
                </a:lnTo>
                <a:lnTo>
                  <a:pt x="1871294" y="1346733"/>
                </a:lnTo>
                <a:lnTo>
                  <a:pt x="1913470" y="1318120"/>
                </a:lnTo>
                <a:lnTo>
                  <a:pt x="1935111" y="1276883"/>
                </a:lnTo>
                <a:lnTo>
                  <a:pt x="1937994" y="1229334"/>
                </a:lnTo>
                <a:close/>
              </a:path>
              <a:path w="2576195" h="2329179">
                <a:moveTo>
                  <a:pt x="2111616" y="1663077"/>
                </a:moveTo>
                <a:lnTo>
                  <a:pt x="2109178" y="1615833"/>
                </a:lnTo>
                <a:lnTo>
                  <a:pt x="2101862" y="1568996"/>
                </a:lnTo>
                <a:lnTo>
                  <a:pt x="2089670" y="1522945"/>
                </a:lnTo>
                <a:lnTo>
                  <a:pt x="2072589" y="1478102"/>
                </a:lnTo>
                <a:lnTo>
                  <a:pt x="2050643" y="1434846"/>
                </a:lnTo>
                <a:lnTo>
                  <a:pt x="2012365" y="1413332"/>
                </a:lnTo>
                <a:lnTo>
                  <a:pt x="1991347" y="1419821"/>
                </a:lnTo>
                <a:lnTo>
                  <a:pt x="1977237" y="1435036"/>
                </a:lnTo>
                <a:lnTo>
                  <a:pt x="1972132" y="1455166"/>
                </a:lnTo>
                <a:lnTo>
                  <a:pt x="1978113" y="1476375"/>
                </a:lnTo>
                <a:lnTo>
                  <a:pt x="1999945" y="1520863"/>
                </a:lnTo>
                <a:lnTo>
                  <a:pt x="2015540" y="1567218"/>
                </a:lnTo>
                <a:lnTo>
                  <a:pt x="2024900" y="1614817"/>
                </a:lnTo>
                <a:lnTo>
                  <a:pt x="2028024" y="1663052"/>
                </a:lnTo>
                <a:lnTo>
                  <a:pt x="2024900" y="1711274"/>
                </a:lnTo>
                <a:lnTo>
                  <a:pt x="2015540" y="1758886"/>
                </a:lnTo>
                <a:lnTo>
                  <a:pt x="1999945" y="1805241"/>
                </a:lnTo>
                <a:lnTo>
                  <a:pt x="1978113" y="1849729"/>
                </a:lnTo>
                <a:lnTo>
                  <a:pt x="1972017" y="1865757"/>
                </a:lnTo>
                <a:lnTo>
                  <a:pt x="1972703" y="1882241"/>
                </a:lnTo>
                <a:lnTo>
                  <a:pt x="1979650" y="1897176"/>
                </a:lnTo>
                <a:lnTo>
                  <a:pt x="1992401" y="1908568"/>
                </a:lnTo>
                <a:lnTo>
                  <a:pt x="2008720" y="1914004"/>
                </a:lnTo>
                <a:lnTo>
                  <a:pt x="2025192" y="1912556"/>
                </a:lnTo>
                <a:lnTo>
                  <a:pt x="2072589" y="1848154"/>
                </a:lnTo>
                <a:lnTo>
                  <a:pt x="2089670" y="1803273"/>
                </a:lnTo>
                <a:lnTo>
                  <a:pt x="2101862" y="1757197"/>
                </a:lnTo>
                <a:lnTo>
                  <a:pt x="2109178" y="1710334"/>
                </a:lnTo>
                <a:lnTo>
                  <a:pt x="2111616" y="1663077"/>
                </a:lnTo>
                <a:close/>
              </a:path>
              <a:path w="2576195" h="2329179">
                <a:moveTo>
                  <a:pt x="2331478" y="1663090"/>
                </a:moveTo>
                <a:lnTo>
                  <a:pt x="2329726" y="1614335"/>
                </a:lnTo>
                <a:lnTo>
                  <a:pt x="2324519" y="1566113"/>
                </a:lnTo>
                <a:lnTo>
                  <a:pt x="2315921" y="1518602"/>
                </a:lnTo>
                <a:lnTo>
                  <a:pt x="2304008" y="1471968"/>
                </a:lnTo>
                <a:lnTo>
                  <a:pt x="2288844" y="1426387"/>
                </a:lnTo>
                <a:lnTo>
                  <a:pt x="2270506" y="1382014"/>
                </a:lnTo>
                <a:lnTo>
                  <a:pt x="2249068" y="1339024"/>
                </a:lnTo>
                <a:lnTo>
                  <a:pt x="2224595" y="1297597"/>
                </a:lnTo>
                <a:lnTo>
                  <a:pt x="2197163" y="1257896"/>
                </a:lnTo>
                <a:lnTo>
                  <a:pt x="2166836" y="1220089"/>
                </a:lnTo>
                <a:lnTo>
                  <a:pt x="2133689" y="1184351"/>
                </a:lnTo>
                <a:lnTo>
                  <a:pt x="2103716" y="1171498"/>
                </a:lnTo>
                <a:lnTo>
                  <a:pt x="2079409" y="1178979"/>
                </a:lnTo>
                <a:lnTo>
                  <a:pt x="2064715" y="1197584"/>
                </a:lnTo>
                <a:lnTo>
                  <a:pt x="2062162" y="1221168"/>
                </a:lnTo>
                <a:lnTo>
                  <a:pt x="2074291" y="1243596"/>
                </a:lnTo>
                <a:lnTo>
                  <a:pt x="2109508" y="1282115"/>
                </a:lnTo>
                <a:lnTo>
                  <a:pt x="2141004" y="1323276"/>
                </a:lnTo>
                <a:lnTo>
                  <a:pt x="2168677" y="1366837"/>
                </a:lnTo>
                <a:lnTo>
                  <a:pt x="2192401" y="1412494"/>
                </a:lnTo>
                <a:lnTo>
                  <a:pt x="2212073" y="1460004"/>
                </a:lnTo>
                <a:lnTo>
                  <a:pt x="2227567" y="1509090"/>
                </a:lnTo>
                <a:lnTo>
                  <a:pt x="2238781" y="1559483"/>
                </a:lnTo>
                <a:lnTo>
                  <a:pt x="2245588" y="1610906"/>
                </a:lnTo>
                <a:lnTo>
                  <a:pt x="2247887" y="1663090"/>
                </a:lnTo>
                <a:lnTo>
                  <a:pt x="2245588" y="1715300"/>
                </a:lnTo>
                <a:lnTo>
                  <a:pt x="2238781" y="1766760"/>
                </a:lnTo>
                <a:lnTo>
                  <a:pt x="2227567" y="1817204"/>
                </a:lnTo>
                <a:lnTo>
                  <a:pt x="2212073" y="1866353"/>
                </a:lnTo>
                <a:lnTo>
                  <a:pt x="2192401" y="1913928"/>
                </a:lnTo>
                <a:lnTo>
                  <a:pt x="2168677" y="1959648"/>
                </a:lnTo>
                <a:lnTo>
                  <a:pt x="2141004" y="2003259"/>
                </a:lnTo>
                <a:lnTo>
                  <a:pt x="2109508" y="2044458"/>
                </a:lnTo>
                <a:lnTo>
                  <a:pt x="2074291" y="2082990"/>
                </a:lnTo>
                <a:lnTo>
                  <a:pt x="2061400" y="2114512"/>
                </a:lnTo>
                <a:lnTo>
                  <a:pt x="2074430" y="2142299"/>
                </a:lnTo>
                <a:lnTo>
                  <a:pt x="2102231" y="2155228"/>
                </a:lnTo>
                <a:lnTo>
                  <a:pt x="2133689" y="2142198"/>
                </a:lnTo>
                <a:lnTo>
                  <a:pt x="2166848" y="2106434"/>
                </a:lnTo>
                <a:lnTo>
                  <a:pt x="2197176" y="2068601"/>
                </a:lnTo>
                <a:lnTo>
                  <a:pt x="2224621" y="2028863"/>
                </a:lnTo>
                <a:lnTo>
                  <a:pt x="2249093" y="1987384"/>
                </a:lnTo>
                <a:lnTo>
                  <a:pt x="2270531" y="1944357"/>
                </a:lnTo>
                <a:lnTo>
                  <a:pt x="2288857" y="1899945"/>
                </a:lnTo>
                <a:lnTo>
                  <a:pt x="2304021" y="1854301"/>
                </a:lnTo>
                <a:lnTo>
                  <a:pt x="2315921" y="1807629"/>
                </a:lnTo>
                <a:lnTo>
                  <a:pt x="2324519" y="1760093"/>
                </a:lnTo>
                <a:lnTo>
                  <a:pt x="2329726" y="1711845"/>
                </a:lnTo>
                <a:lnTo>
                  <a:pt x="2331478" y="1663090"/>
                </a:lnTo>
                <a:close/>
              </a:path>
              <a:path w="2576195" h="2329179">
                <a:moveTo>
                  <a:pt x="2575598" y="1663090"/>
                </a:moveTo>
                <a:lnTo>
                  <a:pt x="2574315" y="1614360"/>
                </a:lnTo>
                <a:lnTo>
                  <a:pt x="2570480" y="1565986"/>
                </a:lnTo>
                <a:lnTo>
                  <a:pt x="2564130" y="1518056"/>
                </a:lnTo>
                <a:lnTo>
                  <a:pt x="2555303" y="1470672"/>
                </a:lnTo>
                <a:lnTo>
                  <a:pt x="2544051" y="1423924"/>
                </a:lnTo>
                <a:lnTo>
                  <a:pt x="2530411" y="1377886"/>
                </a:lnTo>
                <a:lnTo>
                  <a:pt x="2514396" y="1332674"/>
                </a:lnTo>
                <a:lnTo>
                  <a:pt x="2496083" y="1288364"/>
                </a:lnTo>
                <a:lnTo>
                  <a:pt x="2475471" y="1245057"/>
                </a:lnTo>
                <a:lnTo>
                  <a:pt x="2452624" y="1202829"/>
                </a:lnTo>
                <a:lnTo>
                  <a:pt x="2427579" y="1161796"/>
                </a:lnTo>
                <a:lnTo>
                  <a:pt x="2400363" y="1122032"/>
                </a:lnTo>
                <a:lnTo>
                  <a:pt x="2371026" y="1083640"/>
                </a:lnTo>
                <a:lnTo>
                  <a:pt x="2339606" y="1046708"/>
                </a:lnTo>
                <a:lnTo>
                  <a:pt x="2306129" y="1011339"/>
                </a:lnTo>
                <a:lnTo>
                  <a:pt x="2276157" y="998410"/>
                </a:lnTo>
                <a:lnTo>
                  <a:pt x="2251989" y="1005979"/>
                </a:lnTo>
                <a:lnTo>
                  <a:pt x="2237409" y="1024585"/>
                </a:lnTo>
                <a:lnTo>
                  <a:pt x="2234946" y="1048143"/>
                </a:lnTo>
                <a:lnTo>
                  <a:pt x="2247112" y="1070508"/>
                </a:lnTo>
                <a:lnTo>
                  <a:pt x="2282025" y="1107732"/>
                </a:lnTo>
                <a:lnTo>
                  <a:pt x="2314448" y="1146810"/>
                </a:lnTo>
                <a:lnTo>
                  <a:pt x="2344331" y="1187640"/>
                </a:lnTo>
                <a:lnTo>
                  <a:pt x="2371610" y="1230071"/>
                </a:lnTo>
                <a:lnTo>
                  <a:pt x="2396248" y="1273975"/>
                </a:lnTo>
                <a:lnTo>
                  <a:pt x="2418181" y="1319237"/>
                </a:lnTo>
                <a:lnTo>
                  <a:pt x="2437346" y="1365719"/>
                </a:lnTo>
                <a:lnTo>
                  <a:pt x="2453716" y="1413294"/>
                </a:lnTo>
                <a:lnTo>
                  <a:pt x="2467229" y="1461833"/>
                </a:lnTo>
                <a:lnTo>
                  <a:pt x="2477820" y="1511198"/>
                </a:lnTo>
                <a:lnTo>
                  <a:pt x="2485466" y="1561287"/>
                </a:lnTo>
                <a:lnTo>
                  <a:pt x="2490076" y="1611947"/>
                </a:lnTo>
                <a:lnTo>
                  <a:pt x="2491625" y="1663052"/>
                </a:lnTo>
                <a:lnTo>
                  <a:pt x="2490076" y="1714207"/>
                </a:lnTo>
                <a:lnTo>
                  <a:pt x="2485466" y="1764893"/>
                </a:lnTo>
                <a:lnTo>
                  <a:pt x="2477820" y="1814995"/>
                </a:lnTo>
                <a:lnTo>
                  <a:pt x="2467229" y="1864372"/>
                </a:lnTo>
                <a:lnTo>
                  <a:pt x="2453716" y="1912912"/>
                </a:lnTo>
                <a:lnTo>
                  <a:pt x="2437346" y="1960486"/>
                </a:lnTo>
                <a:lnTo>
                  <a:pt x="2418181" y="2006968"/>
                </a:lnTo>
                <a:lnTo>
                  <a:pt x="2396248" y="2052231"/>
                </a:lnTo>
                <a:lnTo>
                  <a:pt x="2371610" y="2096135"/>
                </a:lnTo>
                <a:lnTo>
                  <a:pt x="2344331" y="2138578"/>
                </a:lnTo>
                <a:lnTo>
                  <a:pt x="2314448" y="2179409"/>
                </a:lnTo>
                <a:lnTo>
                  <a:pt x="2282025" y="2218525"/>
                </a:lnTo>
                <a:lnTo>
                  <a:pt x="2247112" y="2255774"/>
                </a:lnTo>
                <a:lnTo>
                  <a:pt x="2237028" y="2269693"/>
                </a:lnTo>
                <a:lnTo>
                  <a:pt x="2233371" y="2285784"/>
                </a:lnTo>
                <a:lnTo>
                  <a:pt x="2236190" y="2302014"/>
                </a:lnTo>
                <a:lnTo>
                  <a:pt x="2245588" y="2316315"/>
                </a:lnTo>
                <a:lnTo>
                  <a:pt x="2259914" y="2325738"/>
                </a:lnTo>
                <a:lnTo>
                  <a:pt x="2276195" y="2328595"/>
                </a:lnTo>
                <a:lnTo>
                  <a:pt x="2292299" y="2324938"/>
                </a:lnTo>
                <a:lnTo>
                  <a:pt x="2339606" y="2279459"/>
                </a:lnTo>
                <a:lnTo>
                  <a:pt x="2371026" y="2242540"/>
                </a:lnTo>
                <a:lnTo>
                  <a:pt x="2400363" y="2204161"/>
                </a:lnTo>
                <a:lnTo>
                  <a:pt x="2427579" y="2164410"/>
                </a:lnTo>
                <a:lnTo>
                  <a:pt x="2452624" y="2123389"/>
                </a:lnTo>
                <a:lnTo>
                  <a:pt x="2475471" y="2081174"/>
                </a:lnTo>
                <a:lnTo>
                  <a:pt x="2496083" y="2037880"/>
                </a:lnTo>
                <a:lnTo>
                  <a:pt x="2514396" y="1993582"/>
                </a:lnTo>
                <a:lnTo>
                  <a:pt x="2530411" y="1948370"/>
                </a:lnTo>
                <a:lnTo>
                  <a:pt x="2544051" y="1902333"/>
                </a:lnTo>
                <a:lnTo>
                  <a:pt x="2555303" y="1855584"/>
                </a:lnTo>
                <a:lnTo>
                  <a:pt x="2564130" y="1808187"/>
                </a:lnTo>
                <a:lnTo>
                  <a:pt x="2570480" y="1760245"/>
                </a:lnTo>
                <a:lnTo>
                  <a:pt x="2574315" y="1711845"/>
                </a:lnTo>
                <a:lnTo>
                  <a:pt x="2575598" y="1663090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5012" y="4819798"/>
            <a:ext cx="2406305" cy="2207762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5311292" y="4670157"/>
            <a:ext cx="2257425" cy="2257425"/>
          </a:xfrm>
          <a:custGeom>
            <a:avLst/>
            <a:gdLst/>
            <a:ahLst/>
            <a:cxnLst/>
            <a:rect l="l" t="t" r="r" b="b"/>
            <a:pathLst>
              <a:path w="2257425" h="2257425">
                <a:moveTo>
                  <a:pt x="526732" y="1316824"/>
                </a:moveTo>
                <a:lnTo>
                  <a:pt x="225742" y="1316824"/>
                </a:lnTo>
                <a:lnTo>
                  <a:pt x="225742" y="1392072"/>
                </a:lnTo>
                <a:lnTo>
                  <a:pt x="526732" y="1392072"/>
                </a:lnTo>
                <a:lnTo>
                  <a:pt x="526732" y="1316824"/>
                </a:lnTo>
                <a:close/>
              </a:path>
              <a:path w="2257425" h="2257425">
                <a:moveTo>
                  <a:pt x="677227" y="1580197"/>
                </a:moveTo>
                <a:lnTo>
                  <a:pt x="225742" y="1580197"/>
                </a:lnTo>
                <a:lnTo>
                  <a:pt x="225742" y="1655445"/>
                </a:lnTo>
                <a:lnTo>
                  <a:pt x="677227" y="1655445"/>
                </a:lnTo>
                <a:lnTo>
                  <a:pt x="677227" y="1580197"/>
                </a:lnTo>
                <a:close/>
              </a:path>
              <a:path w="2257425" h="2257425">
                <a:moveTo>
                  <a:pt x="790092" y="1166329"/>
                </a:moveTo>
                <a:lnTo>
                  <a:pt x="225742" y="1166329"/>
                </a:lnTo>
                <a:lnTo>
                  <a:pt x="225742" y="1241577"/>
                </a:lnTo>
                <a:lnTo>
                  <a:pt x="790092" y="1241577"/>
                </a:lnTo>
                <a:lnTo>
                  <a:pt x="790092" y="1166329"/>
                </a:lnTo>
                <a:close/>
              </a:path>
              <a:path w="2257425" h="2257425">
                <a:moveTo>
                  <a:pt x="790092" y="564349"/>
                </a:moveTo>
                <a:lnTo>
                  <a:pt x="225742" y="564349"/>
                </a:lnTo>
                <a:lnTo>
                  <a:pt x="225742" y="639597"/>
                </a:lnTo>
                <a:lnTo>
                  <a:pt x="790092" y="639597"/>
                </a:lnTo>
                <a:lnTo>
                  <a:pt x="790092" y="564349"/>
                </a:lnTo>
                <a:close/>
              </a:path>
              <a:path w="2257425" h="2257425">
                <a:moveTo>
                  <a:pt x="902970" y="1881187"/>
                </a:moveTo>
                <a:lnTo>
                  <a:pt x="225742" y="1881187"/>
                </a:lnTo>
                <a:lnTo>
                  <a:pt x="225742" y="1956435"/>
                </a:lnTo>
                <a:lnTo>
                  <a:pt x="902970" y="1956435"/>
                </a:lnTo>
                <a:lnTo>
                  <a:pt x="902970" y="1881187"/>
                </a:lnTo>
                <a:close/>
              </a:path>
              <a:path w="2257425" h="2257425">
                <a:moveTo>
                  <a:pt x="940587" y="865339"/>
                </a:moveTo>
                <a:lnTo>
                  <a:pt x="225742" y="865339"/>
                </a:lnTo>
                <a:lnTo>
                  <a:pt x="225742" y="940587"/>
                </a:lnTo>
                <a:lnTo>
                  <a:pt x="940587" y="940587"/>
                </a:lnTo>
                <a:lnTo>
                  <a:pt x="940587" y="865339"/>
                </a:lnTo>
                <a:close/>
              </a:path>
              <a:path w="2257425" h="2257425">
                <a:moveTo>
                  <a:pt x="978217" y="714844"/>
                </a:moveTo>
                <a:lnTo>
                  <a:pt x="225742" y="714844"/>
                </a:lnTo>
                <a:lnTo>
                  <a:pt x="225742" y="790092"/>
                </a:lnTo>
                <a:lnTo>
                  <a:pt x="978217" y="790092"/>
                </a:lnTo>
                <a:lnTo>
                  <a:pt x="978217" y="714844"/>
                </a:lnTo>
                <a:close/>
              </a:path>
              <a:path w="2257425" h="2257425">
                <a:moveTo>
                  <a:pt x="1166329" y="338607"/>
                </a:moveTo>
                <a:lnTo>
                  <a:pt x="564349" y="338607"/>
                </a:lnTo>
                <a:lnTo>
                  <a:pt x="564349" y="413854"/>
                </a:lnTo>
                <a:lnTo>
                  <a:pt x="1166329" y="413854"/>
                </a:lnTo>
                <a:lnTo>
                  <a:pt x="1166329" y="338607"/>
                </a:lnTo>
                <a:close/>
              </a:path>
              <a:path w="2257425" h="2257425">
                <a:moveTo>
                  <a:pt x="1166329" y="188112"/>
                </a:moveTo>
                <a:lnTo>
                  <a:pt x="564349" y="188112"/>
                </a:lnTo>
                <a:lnTo>
                  <a:pt x="564349" y="263359"/>
                </a:lnTo>
                <a:lnTo>
                  <a:pt x="1166329" y="263359"/>
                </a:lnTo>
                <a:lnTo>
                  <a:pt x="1166329" y="188112"/>
                </a:lnTo>
                <a:close/>
              </a:path>
              <a:path w="2257425" h="2257425">
                <a:moveTo>
                  <a:pt x="1542567" y="1015834"/>
                </a:moveTo>
                <a:lnTo>
                  <a:pt x="225742" y="1015834"/>
                </a:lnTo>
                <a:lnTo>
                  <a:pt x="225742" y="1091082"/>
                </a:lnTo>
                <a:lnTo>
                  <a:pt x="1542567" y="1091082"/>
                </a:lnTo>
                <a:lnTo>
                  <a:pt x="1542567" y="1015834"/>
                </a:lnTo>
                <a:close/>
              </a:path>
              <a:path w="2257425" h="2257425">
                <a:moveTo>
                  <a:pt x="1542567" y="865339"/>
                </a:moveTo>
                <a:lnTo>
                  <a:pt x="1053465" y="865339"/>
                </a:lnTo>
                <a:lnTo>
                  <a:pt x="1015834" y="865339"/>
                </a:lnTo>
                <a:lnTo>
                  <a:pt x="1015834" y="940587"/>
                </a:lnTo>
                <a:lnTo>
                  <a:pt x="1542567" y="940587"/>
                </a:lnTo>
                <a:lnTo>
                  <a:pt x="1542567" y="865339"/>
                </a:lnTo>
                <a:close/>
              </a:path>
              <a:path w="2257425" h="2257425">
                <a:moveTo>
                  <a:pt x="1542567" y="714844"/>
                </a:moveTo>
                <a:lnTo>
                  <a:pt x="1053465" y="714844"/>
                </a:lnTo>
                <a:lnTo>
                  <a:pt x="1053465" y="790092"/>
                </a:lnTo>
                <a:lnTo>
                  <a:pt x="1542567" y="790092"/>
                </a:lnTo>
                <a:lnTo>
                  <a:pt x="1542567" y="714844"/>
                </a:lnTo>
                <a:close/>
              </a:path>
              <a:path w="2257425" h="2257425">
                <a:moveTo>
                  <a:pt x="1542567" y="564349"/>
                </a:moveTo>
                <a:lnTo>
                  <a:pt x="865339" y="564349"/>
                </a:lnTo>
                <a:lnTo>
                  <a:pt x="865339" y="639597"/>
                </a:lnTo>
                <a:lnTo>
                  <a:pt x="1542567" y="639597"/>
                </a:lnTo>
                <a:lnTo>
                  <a:pt x="1542567" y="564349"/>
                </a:lnTo>
                <a:close/>
              </a:path>
              <a:path w="2257425" h="2257425">
                <a:moveTo>
                  <a:pt x="1986114" y="1490395"/>
                </a:moveTo>
                <a:lnTo>
                  <a:pt x="1926742" y="1444256"/>
                </a:lnTo>
                <a:lnTo>
                  <a:pt x="1686013" y="1753616"/>
                </a:lnTo>
                <a:lnTo>
                  <a:pt x="1565059" y="1662938"/>
                </a:lnTo>
                <a:lnTo>
                  <a:pt x="1520088" y="1723199"/>
                </a:lnTo>
                <a:lnTo>
                  <a:pt x="1677339" y="1841068"/>
                </a:lnTo>
                <a:lnTo>
                  <a:pt x="1685124" y="1843557"/>
                </a:lnTo>
                <a:lnTo>
                  <a:pt x="1693062" y="1843557"/>
                </a:lnTo>
                <a:lnTo>
                  <a:pt x="1701380" y="1842630"/>
                </a:lnTo>
                <a:lnTo>
                  <a:pt x="1709343" y="1839874"/>
                </a:lnTo>
                <a:lnTo>
                  <a:pt x="1716582" y="1835315"/>
                </a:lnTo>
                <a:lnTo>
                  <a:pt x="1722755" y="1829015"/>
                </a:lnTo>
                <a:lnTo>
                  <a:pt x="1986114" y="1490395"/>
                </a:lnTo>
                <a:close/>
              </a:path>
              <a:path w="2257425" h="2257425">
                <a:moveTo>
                  <a:pt x="2106930" y="1355775"/>
                </a:moveTo>
                <a:lnTo>
                  <a:pt x="2086584" y="1322438"/>
                </a:lnTo>
                <a:lnTo>
                  <a:pt x="2031682" y="1312303"/>
                </a:lnTo>
                <a:lnTo>
                  <a:pt x="2031682" y="1388846"/>
                </a:lnTo>
                <a:lnTo>
                  <a:pt x="2031682" y="1605178"/>
                </a:lnTo>
                <a:lnTo>
                  <a:pt x="2028393" y="1652270"/>
                </a:lnTo>
                <a:lnTo>
                  <a:pt x="2018741" y="1697901"/>
                </a:lnTo>
                <a:lnTo>
                  <a:pt x="2003018" y="1741487"/>
                </a:lnTo>
                <a:lnTo>
                  <a:pt x="1981555" y="1782432"/>
                </a:lnTo>
                <a:lnTo>
                  <a:pt x="1954644" y="1820151"/>
                </a:lnTo>
                <a:lnTo>
                  <a:pt x="1922602" y="1854047"/>
                </a:lnTo>
                <a:lnTo>
                  <a:pt x="1885746" y="1883537"/>
                </a:lnTo>
                <a:lnTo>
                  <a:pt x="1730692" y="1990966"/>
                </a:lnTo>
                <a:lnTo>
                  <a:pt x="1575638" y="1883689"/>
                </a:lnTo>
                <a:lnTo>
                  <a:pt x="1538770" y="1854149"/>
                </a:lnTo>
                <a:lnTo>
                  <a:pt x="1506728" y="1820202"/>
                </a:lnTo>
                <a:lnTo>
                  <a:pt x="1479816" y="1782457"/>
                </a:lnTo>
                <a:lnTo>
                  <a:pt x="1458353" y="1741500"/>
                </a:lnTo>
                <a:lnTo>
                  <a:pt x="1442643" y="1697901"/>
                </a:lnTo>
                <a:lnTo>
                  <a:pt x="1432991" y="1652270"/>
                </a:lnTo>
                <a:lnTo>
                  <a:pt x="1429702" y="1605178"/>
                </a:lnTo>
                <a:lnTo>
                  <a:pt x="1429702" y="1388846"/>
                </a:lnTo>
                <a:lnTo>
                  <a:pt x="1483258" y="1378394"/>
                </a:lnTo>
                <a:lnTo>
                  <a:pt x="1535760" y="1363980"/>
                </a:lnTo>
                <a:lnTo>
                  <a:pt x="1586979" y="1345704"/>
                </a:lnTo>
                <a:lnTo>
                  <a:pt x="1636687" y="1323670"/>
                </a:lnTo>
                <a:lnTo>
                  <a:pt x="1684667" y="1297940"/>
                </a:lnTo>
                <a:lnTo>
                  <a:pt x="1730692" y="1268628"/>
                </a:lnTo>
                <a:lnTo>
                  <a:pt x="1776717" y="1297940"/>
                </a:lnTo>
                <a:lnTo>
                  <a:pt x="1824697" y="1323670"/>
                </a:lnTo>
                <a:lnTo>
                  <a:pt x="1874405" y="1345704"/>
                </a:lnTo>
                <a:lnTo>
                  <a:pt x="1925624" y="1363980"/>
                </a:lnTo>
                <a:lnTo>
                  <a:pt x="1978126" y="1378394"/>
                </a:lnTo>
                <a:lnTo>
                  <a:pt x="2031682" y="1388846"/>
                </a:lnTo>
                <a:lnTo>
                  <a:pt x="2031682" y="1312303"/>
                </a:lnTo>
                <a:lnTo>
                  <a:pt x="2023884" y="1311148"/>
                </a:lnTo>
                <a:lnTo>
                  <a:pt x="1975370" y="1300124"/>
                </a:lnTo>
                <a:lnTo>
                  <a:pt x="1927936" y="1285468"/>
                </a:lnTo>
                <a:lnTo>
                  <a:pt x="1885289" y="1268628"/>
                </a:lnTo>
                <a:lnTo>
                  <a:pt x="1881809" y="1267256"/>
                </a:lnTo>
                <a:lnTo>
                  <a:pt x="1837194" y="1245565"/>
                </a:lnTo>
                <a:lnTo>
                  <a:pt x="1794294" y="1220470"/>
                </a:lnTo>
                <a:lnTo>
                  <a:pt x="1753323" y="1192060"/>
                </a:lnTo>
                <a:lnTo>
                  <a:pt x="1742490" y="1186434"/>
                </a:lnTo>
                <a:lnTo>
                  <a:pt x="1730692" y="1184554"/>
                </a:lnTo>
                <a:lnTo>
                  <a:pt x="1718894" y="1186434"/>
                </a:lnTo>
                <a:lnTo>
                  <a:pt x="1708061" y="1192060"/>
                </a:lnTo>
                <a:lnTo>
                  <a:pt x="1667090" y="1220470"/>
                </a:lnTo>
                <a:lnTo>
                  <a:pt x="1624190" y="1245565"/>
                </a:lnTo>
                <a:lnTo>
                  <a:pt x="1579575" y="1267256"/>
                </a:lnTo>
                <a:lnTo>
                  <a:pt x="1533436" y="1285468"/>
                </a:lnTo>
                <a:lnTo>
                  <a:pt x="1486014" y="1300124"/>
                </a:lnTo>
                <a:lnTo>
                  <a:pt x="1437500" y="1311148"/>
                </a:lnTo>
                <a:lnTo>
                  <a:pt x="1388110" y="1318450"/>
                </a:lnTo>
                <a:lnTo>
                  <a:pt x="1374787" y="1322438"/>
                </a:lnTo>
                <a:lnTo>
                  <a:pt x="1364119" y="1330667"/>
                </a:lnTo>
                <a:lnTo>
                  <a:pt x="1357020" y="1342110"/>
                </a:lnTo>
                <a:lnTo>
                  <a:pt x="1354455" y="1355775"/>
                </a:lnTo>
                <a:lnTo>
                  <a:pt x="1354455" y="1605178"/>
                </a:lnTo>
                <a:lnTo>
                  <a:pt x="1357541" y="1655622"/>
                </a:lnTo>
                <a:lnTo>
                  <a:pt x="1366621" y="1704784"/>
                </a:lnTo>
                <a:lnTo>
                  <a:pt x="1381442" y="1752168"/>
                </a:lnTo>
                <a:lnTo>
                  <a:pt x="1401749" y="1797291"/>
                </a:lnTo>
                <a:lnTo>
                  <a:pt x="1427276" y="1839658"/>
                </a:lnTo>
                <a:lnTo>
                  <a:pt x="1457756" y="1878799"/>
                </a:lnTo>
                <a:lnTo>
                  <a:pt x="1493037" y="1914309"/>
                </a:lnTo>
                <a:lnTo>
                  <a:pt x="1532724" y="1945563"/>
                </a:lnTo>
                <a:lnTo>
                  <a:pt x="1709229" y="2067687"/>
                </a:lnTo>
                <a:lnTo>
                  <a:pt x="1723199" y="2074443"/>
                </a:lnTo>
                <a:lnTo>
                  <a:pt x="1738185" y="2074443"/>
                </a:lnTo>
                <a:lnTo>
                  <a:pt x="1745678" y="2072093"/>
                </a:lnTo>
                <a:lnTo>
                  <a:pt x="1752142" y="2067687"/>
                </a:lnTo>
                <a:lnTo>
                  <a:pt x="1862886" y="1990966"/>
                </a:lnTo>
                <a:lnTo>
                  <a:pt x="1928660" y="1945411"/>
                </a:lnTo>
                <a:lnTo>
                  <a:pt x="1968347" y="1914207"/>
                </a:lnTo>
                <a:lnTo>
                  <a:pt x="2003513" y="1878863"/>
                </a:lnTo>
                <a:lnTo>
                  <a:pt x="2034057" y="1839696"/>
                </a:lnTo>
                <a:lnTo>
                  <a:pt x="2059609" y="1797304"/>
                </a:lnTo>
                <a:lnTo>
                  <a:pt x="2079929" y="1752168"/>
                </a:lnTo>
                <a:lnTo>
                  <a:pt x="2094763" y="1704784"/>
                </a:lnTo>
                <a:lnTo>
                  <a:pt x="2103843" y="1655622"/>
                </a:lnTo>
                <a:lnTo>
                  <a:pt x="2106930" y="1605178"/>
                </a:lnTo>
                <a:lnTo>
                  <a:pt x="2106930" y="1355775"/>
                </a:lnTo>
                <a:close/>
              </a:path>
              <a:path w="2257425" h="2257425">
                <a:moveTo>
                  <a:pt x="2257425" y="1203960"/>
                </a:moveTo>
                <a:lnTo>
                  <a:pt x="2230907" y="1167993"/>
                </a:lnTo>
                <a:lnTo>
                  <a:pt x="2223122" y="1166482"/>
                </a:lnTo>
                <a:lnTo>
                  <a:pt x="2215096" y="1166634"/>
                </a:lnTo>
                <a:lnTo>
                  <a:pt x="2205685" y="1167803"/>
                </a:lnTo>
                <a:lnTo>
                  <a:pt x="2182177" y="1169581"/>
                </a:lnTo>
                <a:lnTo>
                  <a:pt x="2182177" y="1245692"/>
                </a:lnTo>
                <a:lnTo>
                  <a:pt x="2182177" y="1605178"/>
                </a:lnTo>
                <a:lnTo>
                  <a:pt x="2179840" y="1652981"/>
                </a:lnTo>
                <a:lnTo>
                  <a:pt x="2172932" y="1699869"/>
                </a:lnTo>
                <a:lnTo>
                  <a:pt x="2161590" y="1745564"/>
                </a:lnTo>
                <a:lnTo>
                  <a:pt x="2145995" y="1789772"/>
                </a:lnTo>
                <a:lnTo>
                  <a:pt x="2126284" y="1832190"/>
                </a:lnTo>
                <a:lnTo>
                  <a:pt x="2102624" y="1872538"/>
                </a:lnTo>
                <a:lnTo>
                  <a:pt x="2075141" y="1910511"/>
                </a:lnTo>
                <a:lnTo>
                  <a:pt x="2044026" y="1945830"/>
                </a:lnTo>
                <a:lnTo>
                  <a:pt x="2009394" y="1978177"/>
                </a:lnTo>
                <a:lnTo>
                  <a:pt x="1971421" y="2007285"/>
                </a:lnTo>
                <a:lnTo>
                  <a:pt x="1730692" y="2174087"/>
                </a:lnTo>
                <a:lnTo>
                  <a:pt x="1489951" y="2007285"/>
                </a:lnTo>
                <a:lnTo>
                  <a:pt x="1451991" y="1978177"/>
                </a:lnTo>
                <a:lnTo>
                  <a:pt x="1417358" y="1945830"/>
                </a:lnTo>
                <a:lnTo>
                  <a:pt x="1386230" y="1910511"/>
                </a:lnTo>
                <a:lnTo>
                  <a:pt x="1358760" y="1872538"/>
                </a:lnTo>
                <a:lnTo>
                  <a:pt x="1335087" y="1832190"/>
                </a:lnTo>
                <a:lnTo>
                  <a:pt x="1315377" y="1789772"/>
                </a:lnTo>
                <a:lnTo>
                  <a:pt x="1299781" y="1745564"/>
                </a:lnTo>
                <a:lnTo>
                  <a:pt x="1288453" y="1699869"/>
                </a:lnTo>
                <a:lnTo>
                  <a:pt x="1281544" y="1652981"/>
                </a:lnTo>
                <a:lnTo>
                  <a:pt x="1279207" y="1605178"/>
                </a:lnTo>
                <a:lnTo>
                  <a:pt x="1279207" y="1245692"/>
                </a:lnTo>
                <a:lnTo>
                  <a:pt x="1329842" y="1246949"/>
                </a:lnTo>
                <a:lnTo>
                  <a:pt x="1349616" y="1245692"/>
                </a:lnTo>
                <a:lnTo>
                  <a:pt x="1429181" y="1236332"/>
                </a:lnTo>
                <a:lnTo>
                  <a:pt x="1477391" y="1224661"/>
                </a:lnTo>
                <a:lnTo>
                  <a:pt x="1524292" y="1208900"/>
                </a:lnTo>
                <a:lnTo>
                  <a:pt x="1569656" y="1189139"/>
                </a:lnTo>
                <a:lnTo>
                  <a:pt x="1602054" y="1171536"/>
                </a:lnTo>
                <a:lnTo>
                  <a:pt x="1613204" y="1165491"/>
                </a:lnTo>
                <a:lnTo>
                  <a:pt x="1654695" y="1138047"/>
                </a:lnTo>
                <a:lnTo>
                  <a:pt x="1693951" y="1106906"/>
                </a:lnTo>
                <a:lnTo>
                  <a:pt x="1730692" y="1072134"/>
                </a:lnTo>
                <a:lnTo>
                  <a:pt x="1767370" y="1106868"/>
                </a:lnTo>
                <a:lnTo>
                  <a:pt x="1806613" y="1138021"/>
                </a:lnTo>
                <a:lnTo>
                  <a:pt x="1848180" y="1165479"/>
                </a:lnTo>
                <a:lnTo>
                  <a:pt x="1891766" y="1189113"/>
                </a:lnTo>
                <a:lnTo>
                  <a:pt x="1937143" y="1208849"/>
                </a:lnTo>
                <a:lnTo>
                  <a:pt x="1984057" y="1224584"/>
                </a:lnTo>
                <a:lnTo>
                  <a:pt x="2032266" y="1236230"/>
                </a:lnTo>
                <a:lnTo>
                  <a:pt x="2081517" y="1243685"/>
                </a:lnTo>
                <a:lnTo>
                  <a:pt x="2131568" y="1246873"/>
                </a:lnTo>
                <a:lnTo>
                  <a:pt x="2182177" y="1245692"/>
                </a:lnTo>
                <a:lnTo>
                  <a:pt x="2182177" y="1169581"/>
                </a:lnTo>
                <a:lnTo>
                  <a:pt x="2156218" y="1171536"/>
                </a:lnTo>
                <a:lnTo>
                  <a:pt x="2107222" y="1170406"/>
                </a:lnTo>
                <a:lnTo>
                  <a:pt x="2059000" y="1164526"/>
                </a:lnTo>
                <a:lnTo>
                  <a:pt x="2011845" y="1154023"/>
                </a:lnTo>
                <a:lnTo>
                  <a:pt x="1966061" y="1139012"/>
                </a:lnTo>
                <a:lnTo>
                  <a:pt x="1921954" y="1119644"/>
                </a:lnTo>
                <a:lnTo>
                  <a:pt x="1879828" y="1096035"/>
                </a:lnTo>
                <a:lnTo>
                  <a:pt x="1845475" y="1072134"/>
                </a:lnTo>
                <a:lnTo>
                  <a:pt x="1802701" y="1036586"/>
                </a:lnTo>
                <a:lnTo>
                  <a:pt x="1768309" y="1001001"/>
                </a:lnTo>
                <a:lnTo>
                  <a:pt x="1768309" y="412978"/>
                </a:lnTo>
                <a:lnTo>
                  <a:pt x="1767878" y="412394"/>
                </a:lnTo>
                <a:lnTo>
                  <a:pt x="1767878" y="411505"/>
                </a:lnTo>
                <a:lnTo>
                  <a:pt x="1767573" y="408127"/>
                </a:lnTo>
                <a:lnTo>
                  <a:pt x="1766989" y="405041"/>
                </a:lnTo>
                <a:lnTo>
                  <a:pt x="1765960" y="401815"/>
                </a:lnTo>
                <a:lnTo>
                  <a:pt x="1765515" y="400634"/>
                </a:lnTo>
                <a:lnTo>
                  <a:pt x="1765223" y="399453"/>
                </a:lnTo>
                <a:lnTo>
                  <a:pt x="1764639" y="398284"/>
                </a:lnTo>
                <a:lnTo>
                  <a:pt x="1762874" y="394309"/>
                </a:lnTo>
                <a:lnTo>
                  <a:pt x="1760524" y="390486"/>
                </a:lnTo>
                <a:lnTo>
                  <a:pt x="1746262" y="376237"/>
                </a:lnTo>
                <a:lnTo>
                  <a:pt x="1693062" y="323037"/>
                </a:lnTo>
                <a:lnTo>
                  <a:pt x="1693062" y="451485"/>
                </a:lnTo>
                <a:lnTo>
                  <a:pt x="1693062" y="1001001"/>
                </a:lnTo>
                <a:lnTo>
                  <a:pt x="1658645" y="1036586"/>
                </a:lnTo>
                <a:lnTo>
                  <a:pt x="1621370" y="1068298"/>
                </a:lnTo>
                <a:lnTo>
                  <a:pt x="1581518" y="1096035"/>
                </a:lnTo>
                <a:lnTo>
                  <a:pt x="1539405" y="1119644"/>
                </a:lnTo>
                <a:lnTo>
                  <a:pt x="1495323" y="1139012"/>
                </a:lnTo>
                <a:lnTo>
                  <a:pt x="1449565" y="1154023"/>
                </a:lnTo>
                <a:lnTo>
                  <a:pt x="1402422" y="1164526"/>
                </a:lnTo>
                <a:lnTo>
                  <a:pt x="1354201" y="1170406"/>
                </a:lnTo>
                <a:lnTo>
                  <a:pt x="1305191" y="1171536"/>
                </a:lnTo>
                <a:lnTo>
                  <a:pt x="1255687" y="1167803"/>
                </a:lnTo>
                <a:lnTo>
                  <a:pt x="1249807" y="1167066"/>
                </a:lnTo>
                <a:lnTo>
                  <a:pt x="1246289" y="1166634"/>
                </a:lnTo>
                <a:lnTo>
                  <a:pt x="1244663" y="1166482"/>
                </a:lnTo>
                <a:lnTo>
                  <a:pt x="1243203" y="1167066"/>
                </a:lnTo>
                <a:lnTo>
                  <a:pt x="1241577" y="1167066"/>
                </a:lnTo>
                <a:lnTo>
                  <a:pt x="1241577" y="1166329"/>
                </a:lnTo>
                <a:lnTo>
                  <a:pt x="865339" y="1166329"/>
                </a:lnTo>
                <a:lnTo>
                  <a:pt x="865339" y="1241577"/>
                </a:lnTo>
                <a:lnTo>
                  <a:pt x="1203960" y="1241577"/>
                </a:lnTo>
                <a:lnTo>
                  <a:pt x="1203960" y="1316824"/>
                </a:lnTo>
                <a:lnTo>
                  <a:pt x="601980" y="1316824"/>
                </a:lnTo>
                <a:lnTo>
                  <a:pt x="601980" y="1392072"/>
                </a:lnTo>
                <a:lnTo>
                  <a:pt x="1203960" y="1392072"/>
                </a:lnTo>
                <a:lnTo>
                  <a:pt x="1203960" y="1580197"/>
                </a:lnTo>
                <a:lnTo>
                  <a:pt x="752475" y="1580197"/>
                </a:lnTo>
                <a:lnTo>
                  <a:pt x="752475" y="1655445"/>
                </a:lnTo>
                <a:lnTo>
                  <a:pt x="1207046" y="1655445"/>
                </a:lnTo>
                <a:lnTo>
                  <a:pt x="1209040" y="1674456"/>
                </a:lnTo>
                <a:lnTo>
                  <a:pt x="1211580" y="1693341"/>
                </a:lnTo>
                <a:lnTo>
                  <a:pt x="1214755" y="1712099"/>
                </a:lnTo>
                <a:lnTo>
                  <a:pt x="1218653" y="1730692"/>
                </a:lnTo>
                <a:lnTo>
                  <a:pt x="225742" y="1730692"/>
                </a:lnTo>
                <a:lnTo>
                  <a:pt x="225742" y="1805940"/>
                </a:lnTo>
                <a:lnTo>
                  <a:pt x="1240840" y="1805940"/>
                </a:lnTo>
                <a:lnTo>
                  <a:pt x="1248791" y="1825256"/>
                </a:lnTo>
                <a:lnTo>
                  <a:pt x="1257541" y="1844230"/>
                </a:lnTo>
                <a:lnTo>
                  <a:pt x="1266990" y="1862861"/>
                </a:lnTo>
                <a:lnTo>
                  <a:pt x="1276997" y="1881187"/>
                </a:lnTo>
                <a:lnTo>
                  <a:pt x="978217" y="1881187"/>
                </a:lnTo>
                <a:lnTo>
                  <a:pt x="978217" y="1956435"/>
                </a:lnTo>
                <a:lnTo>
                  <a:pt x="1327848" y="1956435"/>
                </a:lnTo>
                <a:lnTo>
                  <a:pt x="1354353" y="1987562"/>
                </a:lnTo>
                <a:lnTo>
                  <a:pt x="1382979" y="2016874"/>
                </a:lnTo>
                <a:lnTo>
                  <a:pt x="1413852" y="2044141"/>
                </a:lnTo>
                <a:lnTo>
                  <a:pt x="1447038" y="2069160"/>
                </a:lnTo>
                <a:lnTo>
                  <a:pt x="1610182" y="2182177"/>
                </a:lnTo>
                <a:lnTo>
                  <a:pt x="75247" y="2182177"/>
                </a:lnTo>
                <a:lnTo>
                  <a:pt x="75247" y="75247"/>
                </a:lnTo>
                <a:lnTo>
                  <a:pt x="1316824" y="75247"/>
                </a:lnTo>
                <a:lnTo>
                  <a:pt x="1316824" y="413854"/>
                </a:lnTo>
                <a:lnTo>
                  <a:pt x="1319796" y="428485"/>
                </a:lnTo>
                <a:lnTo>
                  <a:pt x="1327873" y="440448"/>
                </a:lnTo>
                <a:lnTo>
                  <a:pt x="1339837" y="448525"/>
                </a:lnTo>
                <a:lnTo>
                  <a:pt x="1354455" y="451485"/>
                </a:lnTo>
                <a:lnTo>
                  <a:pt x="1693062" y="451485"/>
                </a:lnTo>
                <a:lnTo>
                  <a:pt x="1693062" y="323037"/>
                </a:lnTo>
                <a:lnTo>
                  <a:pt x="1639862" y="269836"/>
                </a:lnTo>
                <a:lnTo>
                  <a:pt x="1639862" y="376237"/>
                </a:lnTo>
                <a:lnTo>
                  <a:pt x="1392072" y="376237"/>
                </a:lnTo>
                <a:lnTo>
                  <a:pt x="1392072" y="128447"/>
                </a:lnTo>
                <a:lnTo>
                  <a:pt x="1639862" y="376237"/>
                </a:lnTo>
                <a:lnTo>
                  <a:pt x="1639862" y="269836"/>
                </a:lnTo>
                <a:lnTo>
                  <a:pt x="1498485" y="128447"/>
                </a:lnTo>
                <a:lnTo>
                  <a:pt x="1445272" y="75247"/>
                </a:lnTo>
                <a:lnTo>
                  <a:pt x="1377823" y="7785"/>
                </a:lnTo>
                <a:lnTo>
                  <a:pt x="1374140" y="5588"/>
                </a:lnTo>
                <a:lnTo>
                  <a:pt x="1370025" y="3670"/>
                </a:lnTo>
                <a:lnTo>
                  <a:pt x="1368856" y="3086"/>
                </a:lnTo>
                <a:lnTo>
                  <a:pt x="1367675" y="2794"/>
                </a:lnTo>
                <a:lnTo>
                  <a:pt x="1363268" y="1320"/>
                </a:lnTo>
                <a:lnTo>
                  <a:pt x="1360182" y="736"/>
                </a:lnTo>
                <a:lnTo>
                  <a:pt x="1356956" y="584"/>
                </a:lnTo>
                <a:lnTo>
                  <a:pt x="1356067" y="444"/>
                </a:lnTo>
                <a:lnTo>
                  <a:pt x="1355331" y="0"/>
                </a:lnTo>
                <a:lnTo>
                  <a:pt x="37617" y="0"/>
                </a:lnTo>
                <a:lnTo>
                  <a:pt x="22999" y="2959"/>
                </a:lnTo>
                <a:lnTo>
                  <a:pt x="11036" y="11036"/>
                </a:lnTo>
                <a:lnTo>
                  <a:pt x="2959" y="22999"/>
                </a:lnTo>
                <a:lnTo>
                  <a:pt x="0" y="37617"/>
                </a:lnTo>
                <a:lnTo>
                  <a:pt x="0" y="2219795"/>
                </a:lnTo>
                <a:lnTo>
                  <a:pt x="2959" y="2234425"/>
                </a:lnTo>
                <a:lnTo>
                  <a:pt x="11036" y="2246388"/>
                </a:lnTo>
                <a:lnTo>
                  <a:pt x="22999" y="2254466"/>
                </a:lnTo>
                <a:lnTo>
                  <a:pt x="37617" y="2257425"/>
                </a:lnTo>
                <a:lnTo>
                  <a:pt x="1738185" y="2257425"/>
                </a:lnTo>
                <a:lnTo>
                  <a:pt x="1745678" y="2255215"/>
                </a:lnTo>
                <a:lnTo>
                  <a:pt x="1752142" y="2250808"/>
                </a:lnTo>
                <a:lnTo>
                  <a:pt x="1851215" y="2182177"/>
                </a:lnTo>
                <a:lnTo>
                  <a:pt x="1862874" y="2174087"/>
                </a:lnTo>
                <a:lnTo>
                  <a:pt x="2014334" y="2069160"/>
                </a:lnTo>
                <a:lnTo>
                  <a:pt x="2054313" y="2038769"/>
                </a:lnTo>
                <a:lnTo>
                  <a:pt x="2091118" y="2005266"/>
                </a:lnTo>
                <a:lnTo>
                  <a:pt x="2124608" y="1968893"/>
                </a:lnTo>
                <a:lnTo>
                  <a:pt x="2154656" y="1929917"/>
                </a:lnTo>
                <a:lnTo>
                  <a:pt x="2181123" y="1888578"/>
                </a:lnTo>
                <a:lnTo>
                  <a:pt x="2203881" y="1845119"/>
                </a:lnTo>
                <a:lnTo>
                  <a:pt x="2222804" y="1799818"/>
                </a:lnTo>
                <a:lnTo>
                  <a:pt x="2237752" y="1752930"/>
                </a:lnTo>
                <a:lnTo>
                  <a:pt x="2248585" y="1704682"/>
                </a:lnTo>
                <a:lnTo>
                  <a:pt x="2255177" y="1655445"/>
                </a:lnTo>
                <a:lnTo>
                  <a:pt x="2257425" y="1605178"/>
                </a:lnTo>
                <a:lnTo>
                  <a:pt x="2257425" y="1245692"/>
                </a:lnTo>
                <a:lnTo>
                  <a:pt x="2257425" y="1203960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66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/>
              <a:t>CHAPTER</a:t>
            </a:r>
            <a:r>
              <a:rPr spc="-145"/>
              <a:t> </a:t>
            </a:r>
            <a:r>
              <a:rPr spc="114"/>
              <a:t>EXECUTIVE</a:t>
            </a:r>
            <a:r>
              <a:rPr spc="-130"/>
              <a:t> </a:t>
            </a:r>
            <a:r>
              <a:t>ROLES</a:t>
            </a:r>
            <a:r>
              <a:rPr spc="-130"/>
              <a:t> </a:t>
            </a:r>
            <a:r>
              <a:rPr spc="-190"/>
              <a:t>&amp;</a:t>
            </a:r>
            <a:r>
              <a:rPr spc="-120"/>
              <a:t> </a:t>
            </a:r>
            <a:r>
              <a:rPr spc="50"/>
              <a:t>RESPONSIBILITIES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16000" y="2101945"/>
            <a:ext cx="333692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195">
                <a:solidFill>
                  <a:srgbClr val="6F041A"/>
                </a:solidFill>
                <a:latin typeface="Arial"/>
                <a:cs typeface="Arial"/>
              </a:rPr>
              <a:t>CHAPTER</a:t>
            </a:r>
            <a:r>
              <a:rPr sz="2700" b="1" spc="29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700" b="1" spc="155">
                <a:solidFill>
                  <a:srgbClr val="6F041A"/>
                </a:solidFill>
                <a:latin typeface="Arial"/>
                <a:cs typeface="Arial"/>
              </a:rPr>
              <a:t>CHAIR:</a:t>
            </a:r>
            <a:endParaRPr sz="27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75612" y="3308112"/>
            <a:ext cx="104775" cy="10477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0036161" y="3139868"/>
            <a:ext cx="7305860" cy="1166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2500" spc="50">
                <a:latin typeface="Arial"/>
                <a:cs typeface="Arial"/>
              </a:rPr>
              <a:t>Elected by the Certified members of their chapter </a:t>
            </a:r>
            <a:r>
              <a:rPr lang="en-CA" sz="2500" spc="140">
                <a:latin typeface="Arial"/>
                <a:cs typeface="Arial"/>
              </a:rPr>
              <a:t>for a 1-year term o</a:t>
            </a:r>
            <a:r>
              <a:rPr sz="2500" spc="140">
                <a:latin typeface="Arial"/>
                <a:cs typeface="Arial"/>
              </a:rPr>
              <a:t>f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90">
                <a:latin typeface="Arial"/>
                <a:cs typeface="Arial"/>
              </a:rPr>
              <a:t>office,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240">
                <a:latin typeface="Arial"/>
                <a:cs typeface="Arial"/>
              </a:rPr>
              <a:t>which</a:t>
            </a:r>
            <a:r>
              <a:rPr sz="2500" spc="45">
                <a:latin typeface="Arial"/>
                <a:cs typeface="Arial"/>
              </a:rPr>
              <a:t> </a:t>
            </a:r>
            <a:r>
              <a:rPr sz="2500" spc="200">
                <a:latin typeface="Arial"/>
                <a:cs typeface="Arial"/>
              </a:rPr>
              <a:t>may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190">
                <a:latin typeface="Arial"/>
                <a:cs typeface="Arial"/>
              </a:rPr>
              <a:t>be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175">
                <a:latin typeface="Arial"/>
                <a:cs typeface="Arial"/>
              </a:rPr>
              <a:t>renewed</a:t>
            </a:r>
            <a:endParaRPr sz="25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95399" y="3308112"/>
            <a:ext cx="104775" cy="10477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555650" y="3139868"/>
            <a:ext cx="733996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125">
                <a:latin typeface="Arial"/>
                <a:cs typeface="Arial"/>
              </a:rPr>
              <a:t>Filled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55">
                <a:latin typeface="Arial"/>
                <a:cs typeface="Arial"/>
              </a:rPr>
              <a:t>by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>
                <a:latin typeface="Arial"/>
                <a:cs typeface="Arial"/>
              </a:rPr>
              <a:t>a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35">
                <a:latin typeface="Arial"/>
                <a:cs typeface="Arial"/>
              </a:rPr>
              <a:t>Certified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275">
                <a:latin typeface="Arial"/>
                <a:cs typeface="Arial"/>
              </a:rPr>
              <a:t>member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85">
                <a:latin typeface="Arial"/>
                <a:cs typeface="Arial"/>
              </a:rPr>
              <a:t>in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215">
                <a:latin typeface="Arial"/>
                <a:cs typeface="Arial"/>
              </a:rPr>
              <a:t>good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65">
                <a:latin typeface="Arial"/>
                <a:cs typeface="Arial"/>
              </a:rPr>
              <a:t>standing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813961" y="7307377"/>
            <a:ext cx="3528060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120">
              <a:lnSpc>
                <a:spcPct val="127800"/>
              </a:lnSpc>
              <a:spcBef>
                <a:spcPts val="100"/>
              </a:spcBef>
            </a:pPr>
            <a:r>
              <a:rPr sz="2200" b="1">
                <a:solidFill>
                  <a:srgbClr val="6F041A"/>
                </a:solidFill>
                <a:latin typeface="Arial"/>
                <a:cs typeface="Arial"/>
              </a:rPr>
              <a:t>CREATES</a:t>
            </a:r>
            <a:r>
              <a:rPr sz="2200" b="1" spc="12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145">
                <a:solidFill>
                  <a:srgbClr val="6F041A"/>
                </a:solidFill>
                <a:latin typeface="Arial"/>
                <a:cs typeface="Arial"/>
              </a:rPr>
              <a:t>AN</a:t>
            </a:r>
            <a:r>
              <a:rPr sz="2200" b="1" spc="12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ACTIVE</a:t>
            </a:r>
            <a:r>
              <a:rPr sz="2200" b="1" spc="12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-50">
                <a:solidFill>
                  <a:srgbClr val="6F041A"/>
                </a:solidFill>
                <a:latin typeface="Arial"/>
                <a:cs typeface="Arial"/>
              </a:rPr>
              <a:t>&amp; </a:t>
            </a:r>
            <a:r>
              <a:rPr sz="2200" b="1" spc="110">
                <a:solidFill>
                  <a:srgbClr val="6F041A"/>
                </a:solidFill>
                <a:latin typeface="Arial"/>
                <a:cs typeface="Arial"/>
              </a:rPr>
              <a:t>PRODUCTIVE</a:t>
            </a:r>
            <a:r>
              <a:rPr sz="2200" b="1" spc="8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CHAPTER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48029" y="7307377"/>
            <a:ext cx="199199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8425">
              <a:lnSpc>
                <a:spcPct val="127800"/>
              </a:lnSpc>
              <a:spcBef>
                <a:spcPts val="100"/>
              </a:spcBef>
            </a:pPr>
            <a:r>
              <a:rPr sz="2200" b="1" spc="75">
                <a:solidFill>
                  <a:srgbClr val="6F041A"/>
                </a:solidFill>
                <a:latin typeface="Arial"/>
                <a:cs typeface="Arial"/>
              </a:rPr>
              <a:t>HAS</a:t>
            </a:r>
            <a:r>
              <a:rPr sz="2200" b="1" spc="15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6F041A"/>
                </a:solidFill>
                <a:latin typeface="Arial"/>
                <a:cs typeface="Arial"/>
              </a:rPr>
              <a:t>TACT</a:t>
            </a:r>
            <a:r>
              <a:rPr sz="2200" b="1" spc="1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-50">
                <a:solidFill>
                  <a:srgbClr val="6F041A"/>
                </a:solidFill>
                <a:latin typeface="Arial"/>
                <a:cs typeface="Arial"/>
              </a:rPr>
              <a:t>&amp; 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PERSUASION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9075" y="7612692"/>
            <a:ext cx="20542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75">
                <a:solidFill>
                  <a:srgbClr val="6F041A"/>
                </a:solidFill>
                <a:latin typeface="Arial"/>
                <a:cs typeface="Arial"/>
              </a:rPr>
              <a:t>SENIOR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-20">
                <a:solidFill>
                  <a:srgbClr val="6F041A"/>
                </a:solidFill>
                <a:latin typeface="Arial"/>
                <a:cs typeface="Arial"/>
              </a:rPr>
              <a:t>ROLE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03693" y="7307377"/>
            <a:ext cx="3875404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7170">
              <a:lnSpc>
                <a:spcPct val="127800"/>
              </a:lnSpc>
              <a:spcBef>
                <a:spcPts val="100"/>
              </a:spcBef>
            </a:pP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RESPONSIBLE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FOR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55">
                <a:solidFill>
                  <a:srgbClr val="6F041A"/>
                </a:solidFill>
                <a:latin typeface="Arial"/>
                <a:cs typeface="Arial"/>
              </a:rPr>
              <a:t>BY- </a:t>
            </a:r>
            <a:r>
              <a:rPr sz="2200" b="1" spc="100">
                <a:solidFill>
                  <a:srgbClr val="6F041A"/>
                </a:solidFill>
                <a:latin typeface="Arial"/>
                <a:cs typeface="Arial"/>
              </a:rPr>
              <a:t>LAWS,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POLICIES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6F041A"/>
                </a:solidFill>
                <a:latin typeface="Arial"/>
                <a:cs typeface="Arial"/>
              </a:rPr>
              <a:t>&amp;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175">
                <a:solidFill>
                  <a:srgbClr val="6F041A"/>
                </a:solidFill>
                <a:latin typeface="Arial"/>
                <a:cs typeface="Arial"/>
              </a:rPr>
              <a:t>ADMIN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01585" y="4589728"/>
            <a:ext cx="1945005" cy="2667000"/>
          </a:xfrm>
          <a:custGeom>
            <a:avLst/>
            <a:gdLst/>
            <a:ahLst/>
            <a:cxnLst/>
            <a:rect l="l" t="t" r="r" b="b"/>
            <a:pathLst>
              <a:path w="1945005" h="2667000">
                <a:moveTo>
                  <a:pt x="690473" y="807250"/>
                </a:moveTo>
                <a:lnTo>
                  <a:pt x="686536" y="766610"/>
                </a:lnTo>
                <a:lnTo>
                  <a:pt x="676922" y="728510"/>
                </a:lnTo>
                <a:lnTo>
                  <a:pt x="674789" y="723430"/>
                </a:lnTo>
                <a:lnTo>
                  <a:pt x="672490" y="717080"/>
                </a:lnTo>
                <a:lnTo>
                  <a:pt x="670039" y="710730"/>
                </a:lnTo>
                <a:lnTo>
                  <a:pt x="667448" y="704380"/>
                </a:lnTo>
                <a:lnTo>
                  <a:pt x="664718" y="699300"/>
                </a:lnTo>
                <a:lnTo>
                  <a:pt x="661822" y="692950"/>
                </a:lnTo>
                <a:lnTo>
                  <a:pt x="658799" y="686600"/>
                </a:lnTo>
                <a:lnTo>
                  <a:pt x="655624" y="681520"/>
                </a:lnTo>
                <a:lnTo>
                  <a:pt x="652310" y="675170"/>
                </a:lnTo>
                <a:lnTo>
                  <a:pt x="648868" y="670090"/>
                </a:lnTo>
                <a:lnTo>
                  <a:pt x="645287" y="665010"/>
                </a:lnTo>
                <a:lnTo>
                  <a:pt x="641565" y="658660"/>
                </a:lnTo>
                <a:lnTo>
                  <a:pt x="616572" y="629450"/>
                </a:lnTo>
                <a:lnTo>
                  <a:pt x="614286" y="626910"/>
                </a:lnTo>
                <a:lnTo>
                  <a:pt x="611987" y="624370"/>
                </a:lnTo>
                <a:lnTo>
                  <a:pt x="609447" y="621626"/>
                </a:lnTo>
                <a:lnTo>
                  <a:pt x="609447" y="813600"/>
                </a:lnTo>
                <a:lnTo>
                  <a:pt x="609219" y="822490"/>
                </a:lnTo>
                <a:lnTo>
                  <a:pt x="601408" y="866940"/>
                </a:lnTo>
                <a:lnTo>
                  <a:pt x="591540" y="892340"/>
                </a:lnTo>
                <a:lnTo>
                  <a:pt x="587451" y="901230"/>
                </a:lnTo>
                <a:lnTo>
                  <a:pt x="561238" y="938060"/>
                </a:lnTo>
                <a:lnTo>
                  <a:pt x="526757" y="967270"/>
                </a:lnTo>
                <a:lnTo>
                  <a:pt x="486092" y="988860"/>
                </a:lnTo>
                <a:lnTo>
                  <a:pt x="459740" y="995210"/>
                </a:lnTo>
                <a:lnTo>
                  <a:pt x="450735" y="997750"/>
                </a:lnTo>
                <a:lnTo>
                  <a:pt x="441693" y="997750"/>
                </a:lnTo>
                <a:lnTo>
                  <a:pt x="432600" y="999020"/>
                </a:lnTo>
                <a:lnTo>
                  <a:pt x="414324" y="999020"/>
                </a:lnTo>
                <a:lnTo>
                  <a:pt x="405231" y="997750"/>
                </a:lnTo>
                <a:lnTo>
                  <a:pt x="396189" y="997750"/>
                </a:lnTo>
                <a:lnTo>
                  <a:pt x="387184" y="995210"/>
                </a:lnTo>
                <a:lnTo>
                  <a:pt x="343928" y="981240"/>
                </a:lnTo>
                <a:lnTo>
                  <a:pt x="327850" y="972350"/>
                </a:lnTo>
                <a:lnTo>
                  <a:pt x="320128" y="968540"/>
                </a:lnTo>
                <a:lnTo>
                  <a:pt x="312648" y="962190"/>
                </a:lnTo>
                <a:lnTo>
                  <a:pt x="305447" y="957110"/>
                </a:lnTo>
                <a:lnTo>
                  <a:pt x="298538" y="950760"/>
                </a:lnTo>
                <a:lnTo>
                  <a:pt x="268744" y="916470"/>
                </a:lnTo>
                <a:lnTo>
                  <a:pt x="248208" y="875830"/>
                </a:lnTo>
                <a:lnTo>
                  <a:pt x="238137" y="831380"/>
                </a:lnTo>
                <a:lnTo>
                  <a:pt x="237210" y="813600"/>
                </a:lnTo>
                <a:lnTo>
                  <a:pt x="237439" y="804710"/>
                </a:lnTo>
                <a:lnTo>
                  <a:pt x="245237" y="758990"/>
                </a:lnTo>
                <a:lnTo>
                  <a:pt x="248107" y="751370"/>
                </a:lnTo>
                <a:lnTo>
                  <a:pt x="251409" y="742480"/>
                </a:lnTo>
                <a:lnTo>
                  <a:pt x="273926" y="703110"/>
                </a:lnTo>
                <a:lnTo>
                  <a:pt x="305409" y="670090"/>
                </a:lnTo>
                <a:lnTo>
                  <a:pt x="312610" y="663740"/>
                </a:lnTo>
                <a:lnTo>
                  <a:pt x="320103" y="658660"/>
                </a:lnTo>
                <a:lnTo>
                  <a:pt x="327850" y="653580"/>
                </a:lnTo>
                <a:lnTo>
                  <a:pt x="335800" y="649770"/>
                </a:lnTo>
                <a:lnTo>
                  <a:pt x="343979" y="644690"/>
                </a:lnTo>
                <a:lnTo>
                  <a:pt x="352348" y="640880"/>
                </a:lnTo>
                <a:lnTo>
                  <a:pt x="387350" y="630720"/>
                </a:lnTo>
                <a:lnTo>
                  <a:pt x="414566" y="626910"/>
                </a:lnTo>
                <a:lnTo>
                  <a:pt x="432866" y="626910"/>
                </a:lnTo>
                <a:lnTo>
                  <a:pt x="460006" y="630720"/>
                </a:lnTo>
                <a:lnTo>
                  <a:pt x="486346" y="638340"/>
                </a:lnTo>
                <a:lnTo>
                  <a:pt x="494868" y="642150"/>
                </a:lnTo>
                <a:lnTo>
                  <a:pt x="503212" y="644690"/>
                </a:lnTo>
                <a:lnTo>
                  <a:pt x="511352" y="649770"/>
                </a:lnTo>
                <a:lnTo>
                  <a:pt x="519264" y="653580"/>
                </a:lnTo>
                <a:lnTo>
                  <a:pt x="526986" y="658660"/>
                </a:lnTo>
                <a:lnTo>
                  <a:pt x="534441" y="663740"/>
                </a:lnTo>
                <a:lnTo>
                  <a:pt x="541616" y="670090"/>
                </a:lnTo>
                <a:lnTo>
                  <a:pt x="548513" y="675170"/>
                </a:lnTo>
                <a:lnTo>
                  <a:pt x="555117" y="681520"/>
                </a:lnTo>
                <a:lnTo>
                  <a:pt x="561416" y="689140"/>
                </a:lnTo>
                <a:lnTo>
                  <a:pt x="567359" y="695490"/>
                </a:lnTo>
                <a:lnTo>
                  <a:pt x="591667" y="733590"/>
                </a:lnTo>
                <a:lnTo>
                  <a:pt x="598639" y="751370"/>
                </a:lnTo>
                <a:lnTo>
                  <a:pt x="601484" y="758990"/>
                </a:lnTo>
                <a:lnTo>
                  <a:pt x="609231" y="804710"/>
                </a:lnTo>
                <a:lnTo>
                  <a:pt x="609447" y="813600"/>
                </a:lnTo>
                <a:lnTo>
                  <a:pt x="609447" y="621626"/>
                </a:lnTo>
                <a:lnTo>
                  <a:pt x="607288" y="619290"/>
                </a:lnTo>
                <a:lnTo>
                  <a:pt x="602475" y="615480"/>
                </a:lnTo>
                <a:lnTo>
                  <a:pt x="597560" y="610400"/>
                </a:lnTo>
                <a:lnTo>
                  <a:pt x="565937" y="587540"/>
                </a:lnTo>
                <a:lnTo>
                  <a:pt x="554685" y="581190"/>
                </a:lnTo>
                <a:lnTo>
                  <a:pt x="548932" y="577380"/>
                </a:lnTo>
                <a:lnTo>
                  <a:pt x="537210" y="572300"/>
                </a:lnTo>
                <a:lnTo>
                  <a:pt x="531241" y="568490"/>
                </a:lnTo>
                <a:lnTo>
                  <a:pt x="519112" y="563410"/>
                </a:lnTo>
                <a:lnTo>
                  <a:pt x="512965" y="562140"/>
                </a:lnTo>
                <a:lnTo>
                  <a:pt x="500507" y="557060"/>
                </a:lnTo>
                <a:lnTo>
                  <a:pt x="481482" y="553250"/>
                </a:lnTo>
                <a:lnTo>
                  <a:pt x="475056" y="550710"/>
                </a:lnTo>
                <a:lnTo>
                  <a:pt x="468604" y="550710"/>
                </a:lnTo>
                <a:lnTo>
                  <a:pt x="449110" y="546900"/>
                </a:lnTo>
                <a:lnTo>
                  <a:pt x="403263" y="546900"/>
                </a:lnTo>
                <a:lnTo>
                  <a:pt x="396735" y="548170"/>
                </a:lnTo>
                <a:lnTo>
                  <a:pt x="390207" y="548170"/>
                </a:lnTo>
                <a:lnTo>
                  <a:pt x="351675" y="555790"/>
                </a:lnTo>
                <a:lnTo>
                  <a:pt x="345376" y="558330"/>
                </a:lnTo>
                <a:lnTo>
                  <a:pt x="339115" y="559600"/>
                </a:lnTo>
                <a:lnTo>
                  <a:pt x="314667" y="569760"/>
                </a:lnTo>
                <a:lnTo>
                  <a:pt x="297002" y="577380"/>
                </a:lnTo>
                <a:lnTo>
                  <a:pt x="285610" y="585000"/>
                </a:lnTo>
                <a:lnTo>
                  <a:pt x="280022" y="587540"/>
                </a:lnTo>
                <a:lnTo>
                  <a:pt x="248488" y="611670"/>
                </a:lnTo>
                <a:lnTo>
                  <a:pt x="243573" y="615480"/>
                </a:lnTo>
                <a:lnTo>
                  <a:pt x="238785" y="620560"/>
                </a:lnTo>
                <a:lnTo>
                  <a:pt x="234086" y="624370"/>
                </a:lnTo>
                <a:lnTo>
                  <a:pt x="229514" y="629450"/>
                </a:lnTo>
                <a:lnTo>
                  <a:pt x="204622" y="659930"/>
                </a:lnTo>
                <a:lnTo>
                  <a:pt x="197358" y="671360"/>
                </a:lnTo>
                <a:lnTo>
                  <a:pt x="193916" y="676440"/>
                </a:lnTo>
                <a:lnTo>
                  <a:pt x="190627" y="681520"/>
                </a:lnTo>
                <a:lnTo>
                  <a:pt x="187477" y="687870"/>
                </a:lnTo>
                <a:lnTo>
                  <a:pt x="184467" y="692950"/>
                </a:lnTo>
                <a:lnTo>
                  <a:pt x="181597" y="699300"/>
                </a:lnTo>
                <a:lnTo>
                  <a:pt x="178879" y="705650"/>
                </a:lnTo>
                <a:lnTo>
                  <a:pt x="176301" y="712000"/>
                </a:lnTo>
                <a:lnTo>
                  <a:pt x="173875" y="717080"/>
                </a:lnTo>
                <a:lnTo>
                  <a:pt x="162521" y="755180"/>
                </a:lnTo>
                <a:lnTo>
                  <a:pt x="156895" y="793280"/>
                </a:lnTo>
                <a:lnTo>
                  <a:pt x="156184" y="807250"/>
                </a:lnTo>
                <a:lnTo>
                  <a:pt x="156311" y="822490"/>
                </a:lnTo>
                <a:lnTo>
                  <a:pt x="161328" y="865670"/>
                </a:lnTo>
                <a:lnTo>
                  <a:pt x="171869" y="903770"/>
                </a:lnTo>
                <a:lnTo>
                  <a:pt x="176606" y="915200"/>
                </a:lnTo>
                <a:lnTo>
                  <a:pt x="179209" y="921550"/>
                </a:lnTo>
                <a:lnTo>
                  <a:pt x="181940" y="927900"/>
                </a:lnTo>
                <a:lnTo>
                  <a:pt x="184823" y="934250"/>
                </a:lnTo>
                <a:lnTo>
                  <a:pt x="187858" y="939330"/>
                </a:lnTo>
                <a:lnTo>
                  <a:pt x="191033" y="945680"/>
                </a:lnTo>
                <a:lnTo>
                  <a:pt x="194335" y="950760"/>
                </a:lnTo>
                <a:lnTo>
                  <a:pt x="197789" y="955840"/>
                </a:lnTo>
                <a:lnTo>
                  <a:pt x="201371" y="962190"/>
                </a:lnTo>
                <a:lnTo>
                  <a:pt x="225602" y="992670"/>
                </a:lnTo>
                <a:lnTo>
                  <a:pt x="239369" y="1006640"/>
                </a:lnTo>
                <a:lnTo>
                  <a:pt x="244182" y="1011720"/>
                </a:lnTo>
                <a:lnTo>
                  <a:pt x="249097" y="1015530"/>
                </a:lnTo>
                <a:lnTo>
                  <a:pt x="254127" y="1019340"/>
                </a:lnTo>
                <a:lnTo>
                  <a:pt x="259245" y="1024420"/>
                </a:lnTo>
                <a:lnTo>
                  <a:pt x="264477" y="1028230"/>
                </a:lnTo>
                <a:lnTo>
                  <a:pt x="269798" y="1032040"/>
                </a:lnTo>
                <a:lnTo>
                  <a:pt x="275209" y="1035850"/>
                </a:lnTo>
                <a:lnTo>
                  <a:pt x="280708" y="1038390"/>
                </a:lnTo>
                <a:lnTo>
                  <a:pt x="291973" y="1046010"/>
                </a:lnTo>
                <a:lnTo>
                  <a:pt x="297726" y="1048550"/>
                </a:lnTo>
                <a:lnTo>
                  <a:pt x="303555" y="1052360"/>
                </a:lnTo>
                <a:lnTo>
                  <a:pt x="327533" y="1062520"/>
                </a:lnTo>
                <a:lnTo>
                  <a:pt x="333692" y="1065060"/>
                </a:lnTo>
                <a:lnTo>
                  <a:pt x="339890" y="1066330"/>
                </a:lnTo>
                <a:lnTo>
                  <a:pt x="346151" y="1068870"/>
                </a:lnTo>
                <a:lnTo>
                  <a:pt x="352450" y="1070140"/>
                </a:lnTo>
                <a:lnTo>
                  <a:pt x="358787" y="1072680"/>
                </a:lnTo>
                <a:lnTo>
                  <a:pt x="384517" y="1077760"/>
                </a:lnTo>
                <a:lnTo>
                  <a:pt x="391020" y="1077760"/>
                </a:lnTo>
                <a:lnTo>
                  <a:pt x="397535" y="1079030"/>
                </a:lnTo>
                <a:lnTo>
                  <a:pt x="404075" y="1079030"/>
                </a:lnTo>
                <a:lnTo>
                  <a:pt x="410616" y="1080300"/>
                </a:lnTo>
                <a:lnTo>
                  <a:pt x="436841" y="1080300"/>
                </a:lnTo>
                <a:lnTo>
                  <a:pt x="443382" y="1079030"/>
                </a:lnTo>
                <a:lnTo>
                  <a:pt x="449922" y="1079030"/>
                </a:lnTo>
                <a:lnTo>
                  <a:pt x="456438" y="1077760"/>
                </a:lnTo>
                <a:lnTo>
                  <a:pt x="462940" y="1077760"/>
                </a:lnTo>
                <a:lnTo>
                  <a:pt x="488645" y="1072680"/>
                </a:lnTo>
                <a:lnTo>
                  <a:pt x="494982" y="1070140"/>
                </a:lnTo>
                <a:lnTo>
                  <a:pt x="501281" y="1068870"/>
                </a:lnTo>
                <a:lnTo>
                  <a:pt x="507530" y="1066330"/>
                </a:lnTo>
                <a:lnTo>
                  <a:pt x="513727" y="1065060"/>
                </a:lnTo>
                <a:lnTo>
                  <a:pt x="537946" y="1054900"/>
                </a:lnTo>
                <a:lnTo>
                  <a:pt x="543826" y="1051090"/>
                </a:lnTo>
                <a:lnTo>
                  <a:pt x="549643" y="1048550"/>
                </a:lnTo>
                <a:lnTo>
                  <a:pt x="555396" y="1044740"/>
                </a:lnTo>
                <a:lnTo>
                  <a:pt x="561047" y="1042200"/>
                </a:lnTo>
                <a:lnTo>
                  <a:pt x="566623" y="1038390"/>
                </a:lnTo>
                <a:lnTo>
                  <a:pt x="598170" y="1015530"/>
                </a:lnTo>
                <a:lnTo>
                  <a:pt x="603072" y="1010450"/>
                </a:lnTo>
                <a:lnTo>
                  <a:pt x="607872" y="1006640"/>
                </a:lnTo>
                <a:lnTo>
                  <a:pt x="612559" y="1001560"/>
                </a:lnTo>
                <a:lnTo>
                  <a:pt x="614845" y="999020"/>
                </a:lnTo>
                <a:lnTo>
                  <a:pt x="617131" y="996480"/>
                </a:lnTo>
                <a:lnTo>
                  <a:pt x="642023" y="966000"/>
                </a:lnTo>
                <a:lnTo>
                  <a:pt x="645731" y="960920"/>
                </a:lnTo>
                <a:lnTo>
                  <a:pt x="649300" y="955840"/>
                </a:lnTo>
                <a:lnTo>
                  <a:pt x="652729" y="950760"/>
                </a:lnTo>
                <a:lnTo>
                  <a:pt x="656031" y="944410"/>
                </a:lnTo>
                <a:lnTo>
                  <a:pt x="659180" y="939330"/>
                </a:lnTo>
                <a:lnTo>
                  <a:pt x="662190" y="932980"/>
                </a:lnTo>
                <a:lnTo>
                  <a:pt x="665060" y="926630"/>
                </a:lnTo>
                <a:lnTo>
                  <a:pt x="667778" y="921550"/>
                </a:lnTo>
                <a:lnTo>
                  <a:pt x="680974" y="883450"/>
                </a:lnTo>
                <a:lnTo>
                  <a:pt x="688581" y="845350"/>
                </a:lnTo>
                <a:lnTo>
                  <a:pt x="690372" y="822490"/>
                </a:lnTo>
                <a:lnTo>
                  <a:pt x="690473" y="807250"/>
                </a:lnTo>
                <a:close/>
              </a:path>
              <a:path w="1945005" h="2667000">
                <a:moveTo>
                  <a:pt x="1944522" y="241300"/>
                </a:moveTo>
                <a:lnTo>
                  <a:pt x="1943506" y="228600"/>
                </a:lnTo>
                <a:lnTo>
                  <a:pt x="1942617" y="228600"/>
                </a:lnTo>
                <a:lnTo>
                  <a:pt x="1940102" y="215900"/>
                </a:lnTo>
                <a:lnTo>
                  <a:pt x="1936584" y="215900"/>
                </a:lnTo>
                <a:lnTo>
                  <a:pt x="1909038" y="177800"/>
                </a:lnTo>
                <a:lnTo>
                  <a:pt x="1854276" y="127000"/>
                </a:lnTo>
                <a:lnTo>
                  <a:pt x="1838058" y="119405"/>
                </a:lnTo>
                <a:lnTo>
                  <a:pt x="1838058" y="228600"/>
                </a:lnTo>
                <a:lnTo>
                  <a:pt x="1797532" y="266700"/>
                </a:lnTo>
                <a:lnTo>
                  <a:pt x="1761045" y="304800"/>
                </a:lnTo>
                <a:lnTo>
                  <a:pt x="1728597" y="342900"/>
                </a:lnTo>
                <a:lnTo>
                  <a:pt x="1700199" y="393700"/>
                </a:lnTo>
                <a:lnTo>
                  <a:pt x="1696567" y="393700"/>
                </a:lnTo>
                <a:lnTo>
                  <a:pt x="1694764" y="406400"/>
                </a:lnTo>
                <a:lnTo>
                  <a:pt x="1694764" y="419100"/>
                </a:lnTo>
                <a:lnTo>
                  <a:pt x="1696567" y="419100"/>
                </a:lnTo>
                <a:lnTo>
                  <a:pt x="1700199" y="431800"/>
                </a:lnTo>
                <a:lnTo>
                  <a:pt x="1725472" y="469900"/>
                </a:lnTo>
                <a:lnTo>
                  <a:pt x="1749310" y="520700"/>
                </a:lnTo>
                <a:lnTo>
                  <a:pt x="1771688" y="571500"/>
                </a:lnTo>
                <a:lnTo>
                  <a:pt x="1792617" y="609600"/>
                </a:lnTo>
                <a:lnTo>
                  <a:pt x="1812112" y="660400"/>
                </a:lnTo>
                <a:lnTo>
                  <a:pt x="1778139" y="647700"/>
                </a:lnTo>
                <a:lnTo>
                  <a:pt x="1679206" y="647700"/>
                </a:lnTo>
                <a:lnTo>
                  <a:pt x="1584350" y="685800"/>
                </a:lnTo>
                <a:lnTo>
                  <a:pt x="1553552" y="711200"/>
                </a:lnTo>
                <a:lnTo>
                  <a:pt x="1523136" y="723900"/>
                </a:lnTo>
                <a:lnTo>
                  <a:pt x="1493100" y="749300"/>
                </a:lnTo>
                <a:lnTo>
                  <a:pt x="1463408" y="762000"/>
                </a:lnTo>
                <a:lnTo>
                  <a:pt x="1434058" y="787400"/>
                </a:lnTo>
                <a:lnTo>
                  <a:pt x="1405026" y="800100"/>
                </a:lnTo>
                <a:lnTo>
                  <a:pt x="1376286" y="825500"/>
                </a:lnTo>
                <a:lnTo>
                  <a:pt x="1319657" y="850900"/>
                </a:lnTo>
                <a:lnTo>
                  <a:pt x="1209268" y="850900"/>
                </a:lnTo>
                <a:lnTo>
                  <a:pt x="1182166" y="825500"/>
                </a:lnTo>
                <a:lnTo>
                  <a:pt x="1155242" y="812800"/>
                </a:lnTo>
                <a:lnTo>
                  <a:pt x="1128458" y="774700"/>
                </a:lnTo>
                <a:lnTo>
                  <a:pt x="1128458" y="342900"/>
                </a:lnTo>
                <a:lnTo>
                  <a:pt x="1161478" y="355600"/>
                </a:lnTo>
                <a:lnTo>
                  <a:pt x="1194244" y="381000"/>
                </a:lnTo>
                <a:lnTo>
                  <a:pt x="1322590" y="381000"/>
                </a:lnTo>
                <a:lnTo>
                  <a:pt x="1415846" y="342900"/>
                </a:lnTo>
                <a:lnTo>
                  <a:pt x="1446339" y="317500"/>
                </a:lnTo>
                <a:lnTo>
                  <a:pt x="1476514" y="304800"/>
                </a:lnTo>
                <a:lnTo>
                  <a:pt x="1506372" y="279400"/>
                </a:lnTo>
                <a:lnTo>
                  <a:pt x="1535912" y="266700"/>
                </a:lnTo>
                <a:lnTo>
                  <a:pt x="1565122" y="241300"/>
                </a:lnTo>
                <a:lnTo>
                  <a:pt x="1594002" y="228600"/>
                </a:lnTo>
                <a:lnTo>
                  <a:pt x="1622552" y="203200"/>
                </a:lnTo>
                <a:lnTo>
                  <a:pt x="1650746" y="190500"/>
                </a:lnTo>
                <a:lnTo>
                  <a:pt x="1678597" y="190500"/>
                </a:lnTo>
                <a:lnTo>
                  <a:pt x="1706092" y="177800"/>
                </a:lnTo>
                <a:lnTo>
                  <a:pt x="1760004" y="177800"/>
                </a:lnTo>
                <a:lnTo>
                  <a:pt x="1812417" y="203200"/>
                </a:lnTo>
                <a:lnTo>
                  <a:pt x="1838058" y="228600"/>
                </a:lnTo>
                <a:lnTo>
                  <a:pt x="1838058" y="119405"/>
                </a:lnTo>
                <a:lnTo>
                  <a:pt x="1773008" y="88900"/>
                </a:lnTo>
                <a:lnTo>
                  <a:pt x="1719465" y="88900"/>
                </a:lnTo>
                <a:lnTo>
                  <a:pt x="1692897" y="101600"/>
                </a:lnTo>
                <a:lnTo>
                  <a:pt x="1666468" y="101600"/>
                </a:lnTo>
                <a:lnTo>
                  <a:pt x="1511185" y="177800"/>
                </a:lnTo>
                <a:lnTo>
                  <a:pt x="1460779" y="215900"/>
                </a:lnTo>
                <a:lnTo>
                  <a:pt x="1435836" y="228600"/>
                </a:lnTo>
                <a:lnTo>
                  <a:pt x="1411097" y="254000"/>
                </a:lnTo>
                <a:lnTo>
                  <a:pt x="1362189" y="279400"/>
                </a:lnTo>
                <a:lnTo>
                  <a:pt x="1338033" y="279400"/>
                </a:lnTo>
                <a:lnTo>
                  <a:pt x="1290358" y="304800"/>
                </a:lnTo>
                <a:lnTo>
                  <a:pt x="1243533" y="304800"/>
                </a:lnTo>
                <a:lnTo>
                  <a:pt x="1220457" y="292100"/>
                </a:lnTo>
                <a:lnTo>
                  <a:pt x="1152626" y="254000"/>
                </a:lnTo>
                <a:lnTo>
                  <a:pt x="1130490" y="228600"/>
                </a:lnTo>
                <a:lnTo>
                  <a:pt x="1130490" y="25400"/>
                </a:lnTo>
                <a:lnTo>
                  <a:pt x="1129461" y="25400"/>
                </a:lnTo>
                <a:lnTo>
                  <a:pt x="1125347" y="12700"/>
                </a:lnTo>
                <a:lnTo>
                  <a:pt x="1122413" y="12700"/>
                </a:lnTo>
                <a:lnTo>
                  <a:pt x="1114806" y="0"/>
                </a:lnTo>
                <a:lnTo>
                  <a:pt x="1065072" y="0"/>
                </a:lnTo>
                <a:lnTo>
                  <a:pt x="1057465" y="12700"/>
                </a:lnTo>
                <a:lnTo>
                  <a:pt x="1054531" y="12700"/>
                </a:lnTo>
                <a:lnTo>
                  <a:pt x="1050417" y="25400"/>
                </a:lnTo>
                <a:lnTo>
                  <a:pt x="1049388" y="25400"/>
                </a:lnTo>
                <a:lnTo>
                  <a:pt x="1049388" y="1206500"/>
                </a:lnTo>
                <a:lnTo>
                  <a:pt x="1047369" y="1206500"/>
                </a:lnTo>
                <a:lnTo>
                  <a:pt x="1047369" y="1282700"/>
                </a:lnTo>
                <a:lnTo>
                  <a:pt x="1047369" y="1422400"/>
                </a:lnTo>
                <a:lnTo>
                  <a:pt x="610120" y="1422400"/>
                </a:lnTo>
                <a:lnTo>
                  <a:pt x="602513" y="1435100"/>
                </a:lnTo>
                <a:lnTo>
                  <a:pt x="599579" y="1435100"/>
                </a:lnTo>
                <a:lnTo>
                  <a:pt x="595464" y="1447800"/>
                </a:lnTo>
                <a:lnTo>
                  <a:pt x="594436" y="1447800"/>
                </a:lnTo>
                <a:lnTo>
                  <a:pt x="594436" y="2590800"/>
                </a:lnTo>
                <a:lnTo>
                  <a:pt x="463880" y="2590800"/>
                </a:lnTo>
                <a:lnTo>
                  <a:pt x="463880" y="2108200"/>
                </a:lnTo>
                <a:lnTo>
                  <a:pt x="462851" y="2095500"/>
                </a:lnTo>
                <a:lnTo>
                  <a:pt x="458736" y="2095500"/>
                </a:lnTo>
                <a:lnTo>
                  <a:pt x="455803" y="2082800"/>
                </a:lnTo>
                <a:lnTo>
                  <a:pt x="448195" y="2082800"/>
                </a:lnTo>
                <a:lnTo>
                  <a:pt x="443814" y="2070100"/>
                </a:lnTo>
                <a:lnTo>
                  <a:pt x="402844" y="2070100"/>
                </a:lnTo>
                <a:lnTo>
                  <a:pt x="398462" y="2082800"/>
                </a:lnTo>
                <a:lnTo>
                  <a:pt x="390855" y="2082800"/>
                </a:lnTo>
                <a:lnTo>
                  <a:pt x="387921" y="2095500"/>
                </a:lnTo>
                <a:lnTo>
                  <a:pt x="383806" y="2095500"/>
                </a:lnTo>
                <a:lnTo>
                  <a:pt x="382778" y="2108200"/>
                </a:lnTo>
                <a:lnTo>
                  <a:pt x="382778" y="2590800"/>
                </a:lnTo>
                <a:lnTo>
                  <a:pt x="252209" y="2590800"/>
                </a:lnTo>
                <a:lnTo>
                  <a:pt x="252209" y="1879600"/>
                </a:lnTo>
                <a:lnTo>
                  <a:pt x="252209" y="1447800"/>
                </a:lnTo>
                <a:lnTo>
                  <a:pt x="251180" y="1447800"/>
                </a:lnTo>
                <a:lnTo>
                  <a:pt x="247065" y="1435100"/>
                </a:lnTo>
                <a:lnTo>
                  <a:pt x="244144" y="1435100"/>
                </a:lnTo>
                <a:lnTo>
                  <a:pt x="236537" y="1422400"/>
                </a:lnTo>
                <a:lnTo>
                  <a:pt x="186791" y="1422400"/>
                </a:lnTo>
                <a:lnTo>
                  <a:pt x="179197" y="1435100"/>
                </a:lnTo>
                <a:lnTo>
                  <a:pt x="176263" y="1435100"/>
                </a:lnTo>
                <a:lnTo>
                  <a:pt x="172148" y="1447800"/>
                </a:lnTo>
                <a:lnTo>
                  <a:pt x="171119" y="1447800"/>
                </a:lnTo>
                <a:lnTo>
                  <a:pt x="171119" y="1879600"/>
                </a:lnTo>
                <a:lnTo>
                  <a:pt x="81102" y="1879600"/>
                </a:lnTo>
                <a:lnTo>
                  <a:pt x="81102" y="1397000"/>
                </a:lnTo>
                <a:lnTo>
                  <a:pt x="81876" y="1397000"/>
                </a:lnTo>
                <a:lnTo>
                  <a:pt x="85001" y="1371600"/>
                </a:lnTo>
                <a:lnTo>
                  <a:pt x="87299" y="1371600"/>
                </a:lnTo>
                <a:lnTo>
                  <a:pt x="93421" y="1358900"/>
                </a:lnTo>
                <a:lnTo>
                  <a:pt x="97167" y="1346200"/>
                </a:lnTo>
                <a:lnTo>
                  <a:pt x="106032" y="1333500"/>
                </a:lnTo>
                <a:lnTo>
                  <a:pt x="111086" y="1320800"/>
                </a:lnTo>
                <a:lnTo>
                  <a:pt x="122377" y="1320800"/>
                </a:lnTo>
                <a:lnTo>
                  <a:pt x="128524" y="1308100"/>
                </a:lnTo>
                <a:lnTo>
                  <a:pt x="141808" y="1295400"/>
                </a:lnTo>
                <a:lnTo>
                  <a:pt x="171183" y="1295400"/>
                </a:lnTo>
                <a:lnTo>
                  <a:pt x="186842" y="1282700"/>
                </a:lnTo>
                <a:lnTo>
                  <a:pt x="1047369" y="1282700"/>
                </a:lnTo>
                <a:lnTo>
                  <a:pt x="1047369" y="1206500"/>
                </a:lnTo>
                <a:lnTo>
                  <a:pt x="150241" y="1206500"/>
                </a:lnTo>
                <a:lnTo>
                  <a:pt x="137541" y="1219200"/>
                </a:lnTo>
                <a:lnTo>
                  <a:pt x="119024" y="1219200"/>
                </a:lnTo>
                <a:lnTo>
                  <a:pt x="113030" y="1231900"/>
                </a:lnTo>
                <a:lnTo>
                  <a:pt x="95631" y="1231900"/>
                </a:lnTo>
                <a:lnTo>
                  <a:pt x="84582" y="1244600"/>
                </a:lnTo>
                <a:lnTo>
                  <a:pt x="79260" y="1244600"/>
                </a:lnTo>
                <a:lnTo>
                  <a:pt x="68999" y="1257300"/>
                </a:lnTo>
                <a:lnTo>
                  <a:pt x="64084" y="1257300"/>
                </a:lnTo>
                <a:lnTo>
                  <a:pt x="54686" y="1270000"/>
                </a:lnTo>
                <a:lnTo>
                  <a:pt x="50241" y="1270000"/>
                </a:lnTo>
                <a:lnTo>
                  <a:pt x="41808" y="1282700"/>
                </a:lnTo>
                <a:lnTo>
                  <a:pt x="37858" y="1295400"/>
                </a:lnTo>
                <a:lnTo>
                  <a:pt x="30480" y="1295400"/>
                </a:lnTo>
                <a:lnTo>
                  <a:pt x="27076" y="1308100"/>
                </a:lnTo>
                <a:lnTo>
                  <a:pt x="20815" y="1320800"/>
                </a:lnTo>
                <a:lnTo>
                  <a:pt x="17983" y="1320800"/>
                </a:lnTo>
                <a:lnTo>
                  <a:pt x="12890" y="1333500"/>
                </a:lnTo>
                <a:lnTo>
                  <a:pt x="10655" y="1346200"/>
                </a:lnTo>
                <a:lnTo>
                  <a:pt x="6807" y="1358900"/>
                </a:lnTo>
                <a:lnTo>
                  <a:pt x="5194" y="1358900"/>
                </a:lnTo>
                <a:lnTo>
                  <a:pt x="2603" y="1371600"/>
                </a:lnTo>
                <a:lnTo>
                  <a:pt x="1625" y="1384300"/>
                </a:lnTo>
                <a:lnTo>
                  <a:pt x="330" y="1397000"/>
                </a:lnTo>
                <a:lnTo>
                  <a:pt x="0" y="1397000"/>
                </a:lnTo>
                <a:lnTo>
                  <a:pt x="0" y="1917700"/>
                </a:lnTo>
                <a:lnTo>
                  <a:pt x="1028" y="1930400"/>
                </a:lnTo>
                <a:lnTo>
                  <a:pt x="5143" y="1930400"/>
                </a:lnTo>
                <a:lnTo>
                  <a:pt x="8077" y="1943100"/>
                </a:lnTo>
                <a:lnTo>
                  <a:pt x="15684" y="1943100"/>
                </a:lnTo>
                <a:lnTo>
                  <a:pt x="20066" y="1955800"/>
                </a:lnTo>
                <a:lnTo>
                  <a:pt x="171119" y="1955800"/>
                </a:lnTo>
                <a:lnTo>
                  <a:pt x="171119" y="2628900"/>
                </a:lnTo>
                <a:lnTo>
                  <a:pt x="172148" y="2641600"/>
                </a:lnTo>
                <a:lnTo>
                  <a:pt x="176263" y="2641600"/>
                </a:lnTo>
                <a:lnTo>
                  <a:pt x="179197" y="2654300"/>
                </a:lnTo>
                <a:lnTo>
                  <a:pt x="186791" y="2654300"/>
                </a:lnTo>
                <a:lnTo>
                  <a:pt x="191185" y="2667000"/>
                </a:lnTo>
                <a:lnTo>
                  <a:pt x="655472" y="2667000"/>
                </a:lnTo>
                <a:lnTo>
                  <a:pt x="659853" y="2654300"/>
                </a:lnTo>
                <a:lnTo>
                  <a:pt x="667461" y="2654300"/>
                </a:lnTo>
                <a:lnTo>
                  <a:pt x="670394" y="2641600"/>
                </a:lnTo>
                <a:lnTo>
                  <a:pt x="674509" y="2641600"/>
                </a:lnTo>
                <a:lnTo>
                  <a:pt x="675538" y="2628900"/>
                </a:lnTo>
                <a:lnTo>
                  <a:pt x="675538" y="2590800"/>
                </a:lnTo>
                <a:lnTo>
                  <a:pt x="675538" y="1498600"/>
                </a:lnTo>
                <a:lnTo>
                  <a:pt x="1047369" y="1498600"/>
                </a:lnTo>
                <a:lnTo>
                  <a:pt x="1047369" y="1993900"/>
                </a:lnTo>
                <a:lnTo>
                  <a:pt x="1048397" y="1993900"/>
                </a:lnTo>
                <a:lnTo>
                  <a:pt x="1052512" y="2006600"/>
                </a:lnTo>
                <a:lnTo>
                  <a:pt x="1055446" y="2006600"/>
                </a:lnTo>
                <a:lnTo>
                  <a:pt x="1063040" y="2019300"/>
                </a:lnTo>
                <a:lnTo>
                  <a:pt x="1112786" y="2019300"/>
                </a:lnTo>
                <a:lnTo>
                  <a:pt x="1120394" y="2006600"/>
                </a:lnTo>
                <a:lnTo>
                  <a:pt x="1123315" y="2006600"/>
                </a:lnTo>
                <a:lnTo>
                  <a:pt x="1127429" y="1993900"/>
                </a:lnTo>
                <a:lnTo>
                  <a:pt x="1128458" y="1993900"/>
                </a:lnTo>
                <a:lnTo>
                  <a:pt x="1128458" y="1498600"/>
                </a:lnTo>
                <a:lnTo>
                  <a:pt x="1266532" y="1498600"/>
                </a:lnTo>
                <a:lnTo>
                  <a:pt x="1273708" y="1485900"/>
                </a:lnTo>
                <a:lnTo>
                  <a:pt x="1301127" y="1485900"/>
                </a:lnTo>
                <a:lnTo>
                  <a:pt x="1307566" y="1473200"/>
                </a:lnTo>
                <a:lnTo>
                  <a:pt x="1319834" y="1473200"/>
                </a:lnTo>
                <a:lnTo>
                  <a:pt x="1325613" y="1460500"/>
                </a:lnTo>
                <a:lnTo>
                  <a:pt x="1331163" y="1460500"/>
                </a:lnTo>
                <a:lnTo>
                  <a:pt x="1336459" y="1447800"/>
                </a:lnTo>
                <a:lnTo>
                  <a:pt x="1346174" y="1447800"/>
                </a:lnTo>
                <a:lnTo>
                  <a:pt x="1350606" y="1435100"/>
                </a:lnTo>
                <a:lnTo>
                  <a:pt x="1354721" y="1435100"/>
                </a:lnTo>
                <a:lnTo>
                  <a:pt x="1358506" y="1422400"/>
                </a:lnTo>
                <a:lnTo>
                  <a:pt x="1361960" y="1422400"/>
                </a:lnTo>
                <a:lnTo>
                  <a:pt x="1365084" y="1409700"/>
                </a:lnTo>
                <a:lnTo>
                  <a:pt x="1367866" y="1397000"/>
                </a:lnTo>
                <a:lnTo>
                  <a:pt x="1370279" y="1397000"/>
                </a:lnTo>
                <a:lnTo>
                  <a:pt x="1372336" y="1384300"/>
                </a:lnTo>
                <a:lnTo>
                  <a:pt x="1374025" y="1384300"/>
                </a:lnTo>
                <a:lnTo>
                  <a:pt x="1375346" y="1371600"/>
                </a:lnTo>
                <a:lnTo>
                  <a:pt x="1376286" y="1371600"/>
                </a:lnTo>
                <a:lnTo>
                  <a:pt x="1376857" y="1358900"/>
                </a:lnTo>
                <a:lnTo>
                  <a:pt x="1377035" y="1346200"/>
                </a:lnTo>
                <a:lnTo>
                  <a:pt x="1376857" y="1346200"/>
                </a:lnTo>
                <a:lnTo>
                  <a:pt x="1376286" y="1333500"/>
                </a:lnTo>
                <a:lnTo>
                  <a:pt x="1375346" y="1333500"/>
                </a:lnTo>
                <a:lnTo>
                  <a:pt x="1374025" y="1320800"/>
                </a:lnTo>
                <a:lnTo>
                  <a:pt x="1372336" y="1320800"/>
                </a:lnTo>
                <a:lnTo>
                  <a:pt x="1370279" y="1308100"/>
                </a:lnTo>
                <a:lnTo>
                  <a:pt x="1367866" y="1295400"/>
                </a:lnTo>
                <a:lnTo>
                  <a:pt x="1365084" y="1295400"/>
                </a:lnTo>
                <a:lnTo>
                  <a:pt x="1361960" y="1282700"/>
                </a:lnTo>
                <a:lnTo>
                  <a:pt x="1358506" y="1282700"/>
                </a:lnTo>
                <a:lnTo>
                  <a:pt x="1354721" y="1270000"/>
                </a:lnTo>
                <a:lnTo>
                  <a:pt x="1350606" y="1270000"/>
                </a:lnTo>
                <a:lnTo>
                  <a:pt x="1346174" y="1257300"/>
                </a:lnTo>
                <a:lnTo>
                  <a:pt x="1341462" y="1257300"/>
                </a:lnTo>
                <a:lnTo>
                  <a:pt x="1336459" y="1244600"/>
                </a:lnTo>
                <a:lnTo>
                  <a:pt x="1325613" y="1244600"/>
                </a:lnTo>
                <a:lnTo>
                  <a:pt x="1319834" y="1231900"/>
                </a:lnTo>
                <a:lnTo>
                  <a:pt x="1307566" y="1231900"/>
                </a:lnTo>
                <a:lnTo>
                  <a:pt x="1301127" y="1219200"/>
                </a:lnTo>
                <a:lnTo>
                  <a:pt x="1293393" y="1219200"/>
                </a:lnTo>
                <a:lnTo>
                  <a:pt x="1293393" y="1346200"/>
                </a:lnTo>
                <a:lnTo>
                  <a:pt x="1293393" y="1358900"/>
                </a:lnTo>
                <a:lnTo>
                  <a:pt x="1292923" y="1358900"/>
                </a:lnTo>
                <a:lnTo>
                  <a:pt x="1291069" y="1371600"/>
                </a:lnTo>
                <a:lnTo>
                  <a:pt x="1289685" y="1371600"/>
                </a:lnTo>
                <a:lnTo>
                  <a:pt x="1286027" y="1384300"/>
                </a:lnTo>
                <a:lnTo>
                  <a:pt x="1283792" y="1384300"/>
                </a:lnTo>
                <a:lnTo>
                  <a:pt x="1278509" y="1397000"/>
                </a:lnTo>
                <a:lnTo>
                  <a:pt x="1275511" y="1397000"/>
                </a:lnTo>
                <a:lnTo>
                  <a:pt x="1268818" y="1409700"/>
                </a:lnTo>
                <a:lnTo>
                  <a:pt x="1244663" y="1409700"/>
                </a:lnTo>
                <a:lnTo>
                  <a:pt x="1240243" y="1422400"/>
                </a:lnTo>
                <a:lnTo>
                  <a:pt x="1128458" y="1422400"/>
                </a:lnTo>
                <a:lnTo>
                  <a:pt x="1128458" y="1282700"/>
                </a:lnTo>
                <a:lnTo>
                  <a:pt x="1244663" y="1282700"/>
                </a:lnTo>
                <a:lnTo>
                  <a:pt x="1253274" y="1295400"/>
                </a:lnTo>
                <a:lnTo>
                  <a:pt x="1268818" y="1295400"/>
                </a:lnTo>
                <a:lnTo>
                  <a:pt x="1275511" y="1308100"/>
                </a:lnTo>
                <a:lnTo>
                  <a:pt x="1278509" y="1308100"/>
                </a:lnTo>
                <a:lnTo>
                  <a:pt x="1283792" y="1320800"/>
                </a:lnTo>
                <a:lnTo>
                  <a:pt x="1286027" y="1320800"/>
                </a:lnTo>
                <a:lnTo>
                  <a:pt x="1289685" y="1333500"/>
                </a:lnTo>
                <a:lnTo>
                  <a:pt x="1291069" y="1333500"/>
                </a:lnTo>
                <a:lnTo>
                  <a:pt x="1292923" y="1346200"/>
                </a:lnTo>
                <a:lnTo>
                  <a:pt x="1293393" y="1346200"/>
                </a:lnTo>
                <a:lnTo>
                  <a:pt x="1293393" y="1219200"/>
                </a:lnTo>
                <a:lnTo>
                  <a:pt x="1280782" y="1219200"/>
                </a:lnTo>
                <a:lnTo>
                  <a:pt x="1273708" y="1206500"/>
                </a:lnTo>
                <a:lnTo>
                  <a:pt x="1128458" y="1206500"/>
                </a:lnTo>
                <a:lnTo>
                  <a:pt x="1128458" y="889000"/>
                </a:lnTo>
                <a:lnTo>
                  <a:pt x="1159383" y="914400"/>
                </a:lnTo>
                <a:lnTo>
                  <a:pt x="1220266" y="939800"/>
                </a:lnTo>
                <a:lnTo>
                  <a:pt x="1309281" y="939800"/>
                </a:lnTo>
                <a:lnTo>
                  <a:pt x="1423924" y="889000"/>
                </a:lnTo>
                <a:lnTo>
                  <a:pt x="1451914" y="876300"/>
                </a:lnTo>
                <a:lnTo>
                  <a:pt x="1479638" y="850900"/>
                </a:lnTo>
                <a:lnTo>
                  <a:pt x="1507121" y="838200"/>
                </a:lnTo>
                <a:lnTo>
                  <a:pt x="1534350" y="812800"/>
                </a:lnTo>
                <a:lnTo>
                  <a:pt x="1561350" y="800100"/>
                </a:lnTo>
                <a:lnTo>
                  <a:pt x="1588122" y="774700"/>
                </a:lnTo>
                <a:lnTo>
                  <a:pt x="1667116" y="736600"/>
                </a:lnTo>
                <a:lnTo>
                  <a:pt x="1769605" y="736600"/>
                </a:lnTo>
                <a:lnTo>
                  <a:pt x="1819770" y="762000"/>
                </a:lnTo>
                <a:lnTo>
                  <a:pt x="1869274" y="812800"/>
                </a:lnTo>
                <a:lnTo>
                  <a:pt x="1872107" y="825500"/>
                </a:lnTo>
                <a:lnTo>
                  <a:pt x="1883625" y="825500"/>
                </a:lnTo>
                <a:lnTo>
                  <a:pt x="1888032" y="838200"/>
                </a:lnTo>
                <a:lnTo>
                  <a:pt x="1916696" y="838200"/>
                </a:lnTo>
                <a:lnTo>
                  <a:pt x="1925396" y="825500"/>
                </a:lnTo>
                <a:lnTo>
                  <a:pt x="1929218" y="825500"/>
                </a:lnTo>
                <a:lnTo>
                  <a:pt x="1935784" y="812800"/>
                </a:lnTo>
                <a:lnTo>
                  <a:pt x="1938324" y="812800"/>
                </a:lnTo>
                <a:lnTo>
                  <a:pt x="1941931" y="800100"/>
                </a:lnTo>
                <a:lnTo>
                  <a:pt x="1942884" y="800100"/>
                </a:lnTo>
                <a:lnTo>
                  <a:pt x="1943049" y="787400"/>
                </a:lnTo>
                <a:lnTo>
                  <a:pt x="1940648" y="787400"/>
                </a:lnTo>
                <a:lnTo>
                  <a:pt x="1924977" y="736600"/>
                </a:lnTo>
                <a:lnTo>
                  <a:pt x="1908200" y="685800"/>
                </a:lnTo>
                <a:lnTo>
                  <a:pt x="1899259" y="660400"/>
                </a:lnTo>
                <a:lnTo>
                  <a:pt x="1890306" y="635000"/>
                </a:lnTo>
                <a:lnTo>
                  <a:pt x="1871306" y="596900"/>
                </a:lnTo>
                <a:lnTo>
                  <a:pt x="1851177" y="546100"/>
                </a:lnTo>
                <a:lnTo>
                  <a:pt x="1829943" y="495300"/>
                </a:lnTo>
                <a:lnTo>
                  <a:pt x="1807591" y="457200"/>
                </a:lnTo>
                <a:lnTo>
                  <a:pt x="1784134" y="406400"/>
                </a:lnTo>
                <a:lnTo>
                  <a:pt x="1820456" y="355600"/>
                </a:lnTo>
                <a:lnTo>
                  <a:pt x="1854581" y="317500"/>
                </a:lnTo>
                <a:lnTo>
                  <a:pt x="1886419" y="292100"/>
                </a:lnTo>
                <a:lnTo>
                  <a:pt x="1915909" y="279400"/>
                </a:lnTo>
                <a:lnTo>
                  <a:pt x="1927517" y="279400"/>
                </a:lnTo>
                <a:lnTo>
                  <a:pt x="1930057" y="266700"/>
                </a:lnTo>
                <a:lnTo>
                  <a:pt x="1936699" y="266700"/>
                </a:lnTo>
                <a:lnTo>
                  <a:pt x="1940115" y="254000"/>
                </a:lnTo>
                <a:lnTo>
                  <a:pt x="1943506" y="254000"/>
                </a:lnTo>
                <a:lnTo>
                  <a:pt x="1944141" y="241300"/>
                </a:lnTo>
                <a:lnTo>
                  <a:pt x="1944522" y="241300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19911" y="4422469"/>
            <a:ext cx="3480435" cy="2834640"/>
          </a:xfrm>
          <a:custGeom>
            <a:avLst/>
            <a:gdLst/>
            <a:ahLst/>
            <a:cxnLst/>
            <a:rect l="l" t="t" r="r" b="b"/>
            <a:pathLst>
              <a:path w="3480434" h="2834640">
                <a:moveTo>
                  <a:pt x="499084" y="1736483"/>
                </a:moveTo>
                <a:lnTo>
                  <a:pt x="490740" y="1714449"/>
                </a:lnTo>
                <a:lnTo>
                  <a:pt x="475132" y="1697901"/>
                </a:lnTo>
                <a:lnTo>
                  <a:pt x="454469" y="1688426"/>
                </a:lnTo>
                <a:lnTo>
                  <a:pt x="430949" y="1687576"/>
                </a:lnTo>
                <a:lnTo>
                  <a:pt x="209042" y="1724190"/>
                </a:lnTo>
                <a:lnTo>
                  <a:pt x="187020" y="1732546"/>
                </a:lnTo>
                <a:lnTo>
                  <a:pt x="170497" y="1748167"/>
                </a:lnTo>
                <a:lnTo>
                  <a:pt x="161023" y="1768856"/>
                </a:lnTo>
                <a:lnTo>
                  <a:pt x="160172" y="1792401"/>
                </a:lnTo>
                <a:lnTo>
                  <a:pt x="167322" y="1812455"/>
                </a:lnTo>
                <a:lnTo>
                  <a:pt x="180505" y="1828190"/>
                </a:lnTo>
                <a:lnTo>
                  <a:pt x="198120" y="1838464"/>
                </a:lnTo>
                <a:lnTo>
                  <a:pt x="218605" y="1842147"/>
                </a:lnTo>
                <a:lnTo>
                  <a:pt x="221805" y="1842147"/>
                </a:lnTo>
                <a:lnTo>
                  <a:pt x="450227" y="1804720"/>
                </a:lnTo>
                <a:lnTo>
                  <a:pt x="488772" y="1780743"/>
                </a:lnTo>
                <a:lnTo>
                  <a:pt x="499084" y="1736483"/>
                </a:lnTo>
                <a:close/>
              </a:path>
              <a:path w="3480434" h="2834640">
                <a:moveTo>
                  <a:pt x="893470" y="2164232"/>
                </a:moveTo>
                <a:lnTo>
                  <a:pt x="886739" y="2142490"/>
                </a:lnTo>
                <a:lnTo>
                  <a:pt x="871664" y="2124379"/>
                </a:lnTo>
                <a:lnTo>
                  <a:pt x="850747" y="2113546"/>
                </a:lnTo>
                <a:lnTo>
                  <a:pt x="828103" y="2111641"/>
                </a:lnTo>
                <a:lnTo>
                  <a:pt x="806386" y="2118385"/>
                </a:lnTo>
                <a:lnTo>
                  <a:pt x="788301" y="2133460"/>
                </a:lnTo>
                <a:lnTo>
                  <a:pt x="584860" y="2386939"/>
                </a:lnTo>
                <a:lnTo>
                  <a:pt x="574027" y="2407856"/>
                </a:lnTo>
                <a:lnTo>
                  <a:pt x="572122" y="2430526"/>
                </a:lnTo>
                <a:lnTo>
                  <a:pt x="578853" y="2452268"/>
                </a:lnTo>
                <a:lnTo>
                  <a:pt x="611695" y="2480233"/>
                </a:lnTo>
                <a:lnTo>
                  <a:pt x="631024" y="2483472"/>
                </a:lnTo>
                <a:lnTo>
                  <a:pt x="643928" y="2482062"/>
                </a:lnTo>
                <a:lnTo>
                  <a:pt x="677291" y="2461298"/>
                </a:lnTo>
                <a:lnTo>
                  <a:pt x="880745" y="2207831"/>
                </a:lnTo>
                <a:lnTo>
                  <a:pt x="893470" y="2164232"/>
                </a:lnTo>
                <a:close/>
              </a:path>
              <a:path w="3480434" h="2834640">
                <a:moveTo>
                  <a:pt x="1366545" y="2655443"/>
                </a:moveTo>
                <a:lnTo>
                  <a:pt x="1354493" y="2430602"/>
                </a:lnTo>
                <a:lnTo>
                  <a:pt x="1334909" y="2389594"/>
                </a:lnTo>
                <a:lnTo>
                  <a:pt x="1292098" y="2374506"/>
                </a:lnTo>
                <a:lnTo>
                  <a:pt x="1269314" y="2380399"/>
                </a:lnTo>
                <a:lnTo>
                  <a:pt x="1251178" y="2394115"/>
                </a:lnTo>
                <a:lnTo>
                  <a:pt x="1239494" y="2413635"/>
                </a:lnTo>
                <a:lnTo>
                  <a:pt x="1236078" y="2436965"/>
                </a:lnTo>
                <a:lnTo>
                  <a:pt x="1248130" y="2661818"/>
                </a:lnTo>
                <a:lnTo>
                  <a:pt x="1253693" y="2683941"/>
                </a:lnTo>
                <a:lnTo>
                  <a:pt x="1266609" y="2701772"/>
                </a:lnTo>
                <a:lnTo>
                  <a:pt x="1285087" y="2713659"/>
                </a:lnTo>
                <a:lnTo>
                  <a:pt x="1307287" y="2717990"/>
                </a:lnTo>
                <a:lnTo>
                  <a:pt x="1309433" y="2717977"/>
                </a:lnTo>
                <a:lnTo>
                  <a:pt x="1351445" y="2698292"/>
                </a:lnTo>
                <a:lnTo>
                  <a:pt x="1366545" y="2655443"/>
                </a:lnTo>
                <a:close/>
              </a:path>
              <a:path w="3480434" h="2834640">
                <a:moveTo>
                  <a:pt x="1461376" y="284403"/>
                </a:moveTo>
                <a:lnTo>
                  <a:pt x="1401533" y="43434"/>
                </a:lnTo>
                <a:lnTo>
                  <a:pt x="1373873" y="7391"/>
                </a:lnTo>
                <a:lnTo>
                  <a:pt x="1352372" y="0"/>
                </a:lnTo>
                <a:lnTo>
                  <a:pt x="1328889" y="1498"/>
                </a:lnTo>
                <a:lnTo>
                  <a:pt x="1307795" y="11988"/>
                </a:lnTo>
                <a:lnTo>
                  <a:pt x="1292898" y="29171"/>
                </a:lnTo>
                <a:lnTo>
                  <a:pt x="1285519" y="50698"/>
                </a:lnTo>
                <a:lnTo>
                  <a:pt x="1287005" y="74218"/>
                </a:lnTo>
                <a:lnTo>
                  <a:pt x="1345361" y="291680"/>
                </a:lnTo>
                <a:lnTo>
                  <a:pt x="1366824" y="323608"/>
                </a:lnTo>
                <a:lnTo>
                  <a:pt x="1402588" y="335661"/>
                </a:lnTo>
                <a:lnTo>
                  <a:pt x="1407680" y="335661"/>
                </a:lnTo>
                <a:lnTo>
                  <a:pt x="1453984" y="305930"/>
                </a:lnTo>
                <a:lnTo>
                  <a:pt x="1461376" y="284403"/>
                </a:lnTo>
                <a:close/>
              </a:path>
              <a:path w="3480434" h="2834640">
                <a:moveTo>
                  <a:pt x="2113584" y="151904"/>
                </a:moveTo>
                <a:lnTo>
                  <a:pt x="2110752" y="129324"/>
                </a:lnTo>
                <a:lnTo>
                  <a:pt x="2099652" y="109448"/>
                </a:lnTo>
                <a:lnTo>
                  <a:pt x="2081161" y="94856"/>
                </a:lnTo>
                <a:lnTo>
                  <a:pt x="2058454" y="88595"/>
                </a:lnTo>
                <a:lnTo>
                  <a:pt x="2035898" y="91440"/>
                </a:lnTo>
                <a:lnTo>
                  <a:pt x="2016061" y="102539"/>
                </a:lnTo>
                <a:lnTo>
                  <a:pt x="2001507" y="121043"/>
                </a:lnTo>
                <a:lnTo>
                  <a:pt x="1854974" y="411251"/>
                </a:lnTo>
                <a:lnTo>
                  <a:pt x="1848713" y="433971"/>
                </a:lnTo>
                <a:lnTo>
                  <a:pt x="1851545" y="456552"/>
                </a:lnTo>
                <a:lnTo>
                  <a:pt x="1881124" y="491007"/>
                </a:lnTo>
                <a:lnTo>
                  <a:pt x="1907819" y="497408"/>
                </a:lnTo>
                <a:lnTo>
                  <a:pt x="1923770" y="495223"/>
                </a:lnTo>
                <a:lnTo>
                  <a:pt x="1960791" y="464794"/>
                </a:lnTo>
                <a:lnTo>
                  <a:pt x="2107336" y="174625"/>
                </a:lnTo>
                <a:lnTo>
                  <a:pt x="2113584" y="151904"/>
                </a:lnTo>
                <a:close/>
              </a:path>
              <a:path w="3480434" h="2834640">
                <a:moveTo>
                  <a:pt x="2649956" y="691299"/>
                </a:moveTo>
                <a:lnTo>
                  <a:pt x="2645892" y="668070"/>
                </a:lnTo>
                <a:lnTo>
                  <a:pt x="2633167" y="648246"/>
                </a:lnTo>
                <a:lnTo>
                  <a:pt x="2614472" y="635279"/>
                </a:lnTo>
                <a:lnTo>
                  <a:pt x="2592298" y="630288"/>
                </a:lnTo>
                <a:lnTo>
                  <a:pt x="2569121" y="634352"/>
                </a:lnTo>
                <a:lnTo>
                  <a:pt x="2359583" y="716241"/>
                </a:lnTo>
                <a:lnTo>
                  <a:pt x="2339784" y="728992"/>
                </a:lnTo>
                <a:lnTo>
                  <a:pt x="2326843" y="747699"/>
                </a:lnTo>
                <a:lnTo>
                  <a:pt x="2321864" y="769899"/>
                </a:lnTo>
                <a:lnTo>
                  <a:pt x="2325916" y="793127"/>
                </a:lnTo>
                <a:lnTo>
                  <a:pt x="2335072" y="808926"/>
                </a:lnTo>
                <a:lnTo>
                  <a:pt x="2348065" y="820813"/>
                </a:lnTo>
                <a:lnTo>
                  <a:pt x="2363800" y="828294"/>
                </a:lnTo>
                <a:lnTo>
                  <a:pt x="2381161" y="830897"/>
                </a:lnTo>
                <a:lnTo>
                  <a:pt x="2388336" y="830897"/>
                </a:lnTo>
                <a:lnTo>
                  <a:pt x="2612225" y="744956"/>
                </a:lnTo>
                <a:lnTo>
                  <a:pt x="2644965" y="713498"/>
                </a:lnTo>
                <a:lnTo>
                  <a:pt x="2649956" y="691299"/>
                </a:lnTo>
                <a:close/>
              </a:path>
              <a:path w="3480434" h="2834640">
                <a:moveTo>
                  <a:pt x="3480066" y="2262873"/>
                </a:moveTo>
                <a:lnTo>
                  <a:pt x="3475723" y="2250173"/>
                </a:lnTo>
                <a:lnTo>
                  <a:pt x="3462705" y="2224773"/>
                </a:lnTo>
                <a:lnTo>
                  <a:pt x="3029127" y="1792973"/>
                </a:lnTo>
                <a:lnTo>
                  <a:pt x="3030664" y="1742173"/>
                </a:lnTo>
                <a:lnTo>
                  <a:pt x="3028277" y="1691373"/>
                </a:lnTo>
                <a:lnTo>
                  <a:pt x="3022003" y="1640573"/>
                </a:lnTo>
                <a:lnTo>
                  <a:pt x="3011868" y="1602473"/>
                </a:lnTo>
                <a:lnTo>
                  <a:pt x="2997924" y="1551673"/>
                </a:lnTo>
                <a:lnTo>
                  <a:pt x="2980182" y="1500873"/>
                </a:lnTo>
                <a:lnTo>
                  <a:pt x="2958706" y="1462773"/>
                </a:lnTo>
                <a:lnTo>
                  <a:pt x="2954121" y="1450073"/>
                </a:lnTo>
                <a:lnTo>
                  <a:pt x="2949384" y="1437373"/>
                </a:lnTo>
                <a:lnTo>
                  <a:pt x="2944507" y="1437373"/>
                </a:lnTo>
                <a:lnTo>
                  <a:pt x="2939504" y="1424673"/>
                </a:lnTo>
                <a:lnTo>
                  <a:pt x="2907258" y="1335773"/>
                </a:lnTo>
                <a:lnTo>
                  <a:pt x="2906509" y="1323073"/>
                </a:lnTo>
                <a:lnTo>
                  <a:pt x="2763583" y="967473"/>
                </a:lnTo>
                <a:lnTo>
                  <a:pt x="2747276" y="942073"/>
                </a:lnTo>
                <a:lnTo>
                  <a:pt x="2725407" y="903973"/>
                </a:lnTo>
                <a:lnTo>
                  <a:pt x="2698597" y="891273"/>
                </a:lnTo>
                <a:lnTo>
                  <a:pt x="2667419" y="865873"/>
                </a:lnTo>
                <a:lnTo>
                  <a:pt x="2633510" y="853173"/>
                </a:lnTo>
                <a:lnTo>
                  <a:pt x="2563723" y="853173"/>
                </a:lnTo>
                <a:lnTo>
                  <a:pt x="2497886" y="878573"/>
                </a:lnTo>
                <a:lnTo>
                  <a:pt x="2447874" y="929373"/>
                </a:lnTo>
                <a:lnTo>
                  <a:pt x="2430691" y="967473"/>
                </a:lnTo>
                <a:lnTo>
                  <a:pt x="2415946" y="1030973"/>
                </a:lnTo>
                <a:lnTo>
                  <a:pt x="2418613" y="1069073"/>
                </a:lnTo>
                <a:lnTo>
                  <a:pt x="2427973" y="1094473"/>
                </a:lnTo>
                <a:lnTo>
                  <a:pt x="2430221" y="1107173"/>
                </a:lnTo>
                <a:lnTo>
                  <a:pt x="2136330" y="815073"/>
                </a:lnTo>
                <a:lnTo>
                  <a:pt x="2072449" y="751573"/>
                </a:lnTo>
                <a:lnTo>
                  <a:pt x="2034070" y="713473"/>
                </a:lnTo>
                <a:lnTo>
                  <a:pt x="1990788" y="700773"/>
                </a:lnTo>
                <a:lnTo>
                  <a:pt x="1899323" y="700773"/>
                </a:lnTo>
                <a:lnTo>
                  <a:pt x="1856041" y="713473"/>
                </a:lnTo>
                <a:lnTo>
                  <a:pt x="1817649" y="751573"/>
                </a:lnTo>
                <a:lnTo>
                  <a:pt x="1816874" y="751573"/>
                </a:lnTo>
                <a:lnTo>
                  <a:pt x="1533029" y="637273"/>
                </a:lnTo>
                <a:lnTo>
                  <a:pt x="1529981" y="637273"/>
                </a:lnTo>
                <a:lnTo>
                  <a:pt x="1498346" y="624573"/>
                </a:lnTo>
                <a:lnTo>
                  <a:pt x="1435074" y="599173"/>
                </a:lnTo>
                <a:lnTo>
                  <a:pt x="1418399" y="599173"/>
                </a:lnTo>
                <a:lnTo>
                  <a:pt x="1409954" y="586473"/>
                </a:lnTo>
                <a:lnTo>
                  <a:pt x="1401470" y="586473"/>
                </a:lnTo>
                <a:lnTo>
                  <a:pt x="1356791" y="561073"/>
                </a:lnTo>
                <a:lnTo>
                  <a:pt x="1310830" y="548373"/>
                </a:lnTo>
                <a:lnTo>
                  <a:pt x="1167117" y="510273"/>
                </a:lnTo>
                <a:lnTo>
                  <a:pt x="1068298" y="510273"/>
                </a:lnTo>
                <a:lnTo>
                  <a:pt x="606920" y="53073"/>
                </a:lnTo>
                <a:lnTo>
                  <a:pt x="587311" y="40373"/>
                </a:lnTo>
                <a:lnTo>
                  <a:pt x="542683" y="40373"/>
                </a:lnTo>
                <a:lnTo>
                  <a:pt x="523074" y="53073"/>
                </a:lnTo>
                <a:lnTo>
                  <a:pt x="510044" y="65773"/>
                </a:lnTo>
                <a:lnTo>
                  <a:pt x="505714" y="91173"/>
                </a:lnTo>
                <a:lnTo>
                  <a:pt x="510044" y="116573"/>
                </a:lnTo>
                <a:lnTo>
                  <a:pt x="523074" y="129273"/>
                </a:lnTo>
                <a:lnTo>
                  <a:pt x="1004150" y="611873"/>
                </a:lnTo>
                <a:lnTo>
                  <a:pt x="1014666" y="624573"/>
                </a:lnTo>
                <a:lnTo>
                  <a:pt x="1026629" y="637273"/>
                </a:lnTo>
                <a:lnTo>
                  <a:pt x="1052982" y="637273"/>
                </a:lnTo>
                <a:lnTo>
                  <a:pt x="1103795" y="624573"/>
                </a:lnTo>
                <a:lnTo>
                  <a:pt x="1154201" y="637273"/>
                </a:lnTo>
                <a:lnTo>
                  <a:pt x="1203921" y="637273"/>
                </a:lnTo>
                <a:lnTo>
                  <a:pt x="1300048" y="662673"/>
                </a:lnTo>
                <a:lnTo>
                  <a:pt x="1345857" y="688073"/>
                </a:lnTo>
                <a:lnTo>
                  <a:pt x="1353985" y="688073"/>
                </a:lnTo>
                <a:lnTo>
                  <a:pt x="1362075" y="700773"/>
                </a:lnTo>
                <a:lnTo>
                  <a:pt x="1370076" y="700773"/>
                </a:lnTo>
                <a:lnTo>
                  <a:pt x="1377975" y="713473"/>
                </a:lnTo>
                <a:lnTo>
                  <a:pt x="1386268" y="713473"/>
                </a:lnTo>
                <a:lnTo>
                  <a:pt x="1490675" y="751573"/>
                </a:lnTo>
                <a:lnTo>
                  <a:pt x="1848142" y="891273"/>
                </a:lnTo>
                <a:lnTo>
                  <a:pt x="1858949" y="891273"/>
                </a:lnTo>
                <a:lnTo>
                  <a:pt x="1868322" y="903973"/>
                </a:lnTo>
                <a:lnTo>
                  <a:pt x="1876056" y="916673"/>
                </a:lnTo>
                <a:lnTo>
                  <a:pt x="1881924" y="916673"/>
                </a:lnTo>
                <a:lnTo>
                  <a:pt x="1885632" y="929373"/>
                </a:lnTo>
                <a:lnTo>
                  <a:pt x="1886978" y="942073"/>
                </a:lnTo>
                <a:lnTo>
                  <a:pt x="1885962" y="954773"/>
                </a:lnTo>
                <a:lnTo>
                  <a:pt x="1882571" y="967473"/>
                </a:lnTo>
                <a:lnTo>
                  <a:pt x="1876996" y="980173"/>
                </a:lnTo>
                <a:lnTo>
                  <a:pt x="1869528" y="992873"/>
                </a:lnTo>
                <a:lnTo>
                  <a:pt x="1860372" y="992873"/>
                </a:lnTo>
                <a:lnTo>
                  <a:pt x="1849716" y="1005573"/>
                </a:lnTo>
                <a:lnTo>
                  <a:pt x="1798828" y="1005573"/>
                </a:lnTo>
                <a:lnTo>
                  <a:pt x="1556372" y="929373"/>
                </a:lnTo>
                <a:lnTo>
                  <a:pt x="1536649" y="916673"/>
                </a:lnTo>
                <a:lnTo>
                  <a:pt x="1517573" y="929373"/>
                </a:lnTo>
                <a:lnTo>
                  <a:pt x="1500720" y="929373"/>
                </a:lnTo>
                <a:lnTo>
                  <a:pt x="1487614" y="954773"/>
                </a:lnTo>
                <a:lnTo>
                  <a:pt x="1480210" y="967473"/>
                </a:lnTo>
                <a:lnTo>
                  <a:pt x="1479321" y="992873"/>
                </a:lnTo>
                <a:lnTo>
                  <a:pt x="1484744" y="1005573"/>
                </a:lnTo>
                <a:lnTo>
                  <a:pt x="1496275" y="1018273"/>
                </a:lnTo>
                <a:lnTo>
                  <a:pt x="2027694" y="1551673"/>
                </a:lnTo>
                <a:lnTo>
                  <a:pt x="2035429" y="1564373"/>
                </a:lnTo>
                <a:lnTo>
                  <a:pt x="2041093" y="1577073"/>
                </a:lnTo>
                <a:lnTo>
                  <a:pt x="2044573" y="1589773"/>
                </a:lnTo>
                <a:lnTo>
                  <a:pt x="2045754" y="1602473"/>
                </a:lnTo>
                <a:lnTo>
                  <a:pt x="2044573" y="1615173"/>
                </a:lnTo>
                <a:lnTo>
                  <a:pt x="2041105" y="1627873"/>
                </a:lnTo>
                <a:lnTo>
                  <a:pt x="2035454" y="1627873"/>
                </a:lnTo>
                <a:lnTo>
                  <a:pt x="2027720" y="1640573"/>
                </a:lnTo>
                <a:lnTo>
                  <a:pt x="2007527" y="1653273"/>
                </a:lnTo>
                <a:lnTo>
                  <a:pt x="1984540" y="1665973"/>
                </a:lnTo>
                <a:lnTo>
                  <a:pt x="1961515" y="1653273"/>
                </a:lnTo>
                <a:lnTo>
                  <a:pt x="1941182" y="1640573"/>
                </a:lnTo>
                <a:lnTo>
                  <a:pt x="1558925" y="1259573"/>
                </a:lnTo>
                <a:lnTo>
                  <a:pt x="1539303" y="1246873"/>
                </a:lnTo>
                <a:lnTo>
                  <a:pt x="1494688" y="1246873"/>
                </a:lnTo>
                <a:lnTo>
                  <a:pt x="1475079" y="1259573"/>
                </a:lnTo>
                <a:lnTo>
                  <a:pt x="1462049" y="1284973"/>
                </a:lnTo>
                <a:lnTo>
                  <a:pt x="1457706" y="1297673"/>
                </a:lnTo>
                <a:lnTo>
                  <a:pt x="1462049" y="1323073"/>
                </a:lnTo>
                <a:lnTo>
                  <a:pt x="1475079" y="1348473"/>
                </a:lnTo>
                <a:lnTo>
                  <a:pt x="1950262" y="1818373"/>
                </a:lnTo>
                <a:lnTo>
                  <a:pt x="1963762" y="1843773"/>
                </a:lnTo>
                <a:lnTo>
                  <a:pt x="1968271" y="1869173"/>
                </a:lnTo>
                <a:lnTo>
                  <a:pt x="1963775" y="1881873"/>
                </a:lnTo>
                <a:lnTo>
                  <a:pt x="1950262" y="1907273"/>
                </a:lnTo>
                <a:lnTo>
                  <a:pt x="1940864" y="1919973"/>
                </a:lnTo>
                <a:lnTo>
                  <a:pt x="1872538" y="1919973"/>
                </a:lnTo>
                <a:lnTo>
                  <a:pt x="1863140" y="1907273"/>
                </a:lnTo>
                <a:lnTo>
                  <a:pt x="1383245" y="1424673"/>
                </a:lnTo>
                <a:lnTo>
                  <a:pt x="1363637" y="1411973"/>
                </a:lnTo>
                <a:lnTo>
                  <a:pt x="1319022" y="1411973"/>
                </a:lnTo>
                <a:lnTo>
                  <a:pt x="1299400" y="1424673"/>
                </a:lnTo>
                <a:lnTo>
                  <a:pt x="1286383" y="1450073"/>
                </a:lnTo>
                <a:lnTo>
                  <a:pt x="1282026" y="1462773"/>
                </a:lnTo>
                <a:lnTo>
                  <a:pt x="1286370" y="1488173"/>
                </a:lnTo>
                <a:lnTo>
                  <a:pt x="1299387" y="1513573"/>
                </a:lnTo>
                <a:lnTo>
                  <a:pt x="1708670" y="1919973"/>
                </a:lnTo>
                <a:lnTo>
                  <a:pt x="1716392" y="1932673"/>
                </a:lnTo>
                <a:lnTo>
                  <a:pt x="1722043" y="1945373"/>
                </a:lnTo>
                <a:lnTo>
                  <a:pt x="1725523" y="1958073"/>
                </a:lnTo>
                <a:lnTo>
                  <a:pt x="1726704" y="1958073"/>
                </a:lnTo>
                <a:lnTo>
                  <a:pt x="1716405" y="1996173"/>
                </a:lnTo>
                <a:lnTo>
                  <a:pt x="1699272" y="2021573"/>
                </a:lnTo>
                <a:lnTo>
                  <a:pt x="1630972" y="2021573"/>
                </a:lnTo>
                <a:lnTo>
                  <a:pt x="1621574" y="2008873"/>
                </a:lnTo>
                <a:lnTo>
                  <a:pt x="1212291" y="1602473"/>
                </a:lnTo>
                <a:lnTo>
                  <a:pt x="1192669" y="1589773"/>
                </a:lnTo>
                <a:lnTo>
                  <a:pt x="1170368" y="1577073"/>
                </a:lnTo>
                <a:lnTo>
                  <a:pt x="1148054" y="1589773"/>
                </a:lnTo>
                <a:lnTo>
                  <a:pt x="1128445" y="1602473"/>
                </a:lnTo>
                <a:lnTo>
                  <a:pt x="1115415" y="1615173"/>
                </a:lnTo>
                <a:lnTo>
                  <a:pt x="1111072" y="1640573"/>
                </a:lnTo>
                <a:lnTo>
                  <a:pt x="1115415" y="1665973"/>
                </a:lnTo>
                <a:lnTo>
                  <a:pt x="1128445" y="1678673"/>
                </a:lnTo>
                <a:lnTo>
                  <a:pt x="1367866" y="1919973"/>
                </a:lnTo>
                <a:lnTo>
                  <a:pt x="1375587" y="1932673"/>
                </a:lnTo>
                <a:lnTo>
                  <a:pt x="1381239" y="1945373"/>
                </a:lnTo>
                <a:lnTo>
                  <a:pt x="1384719" y="1958073"/>
                </a:lnTo>
                <a:lnTo>
                  <a:pt x="1385900" y="1970773"/>
                </a:lnTo>
                <a:lnTo>
                  <a:pt x="1384719" y="1983473"/>
                </a:lnTo>
                <a:lnTo>
                  <a:pt x="1381239" y="1983473"/>
                </a:lnTo>
                <a:lnTo>
                  <a:pt x="1375587" y="1996173"/>
                </a:lnTo>
                <a:lnTo>
                  <a:pt x="1367853" y="2008873"/>
                </a:lnTo>
                <a:lnTo>
                  <a:pt x="1358455" y="2021573"/>
                </a:lnTo>
                <a:lnTo>
                  <a:pt x="1290154" y="2021573"/>
                </a:lnTo>
                <a:lnTo>
                  <a:pt x="1280744" y="2008873"/>
                </a:lnTo>
                <a:lnTo>
                  <a:pt x="757910" y="1488173"/>
                </a:lnTo>
                <a:lnTo>
                  <a:pt x="725830" y="1450073"/>
                </a:lnTo>
                <a:lnTo>
                  <a:pt x="697484" y="1411973"/>
                </a:lnTo>
                <a:lnTo>
                  <a:pt x="672960" y="1373873"/>
                </a:lnTo>
                <a:lnTo>
                  <a:pt x="652399" y="1323073"/>
                </a:lnTo>
                <a:lnTo>
                  <a:pt x="635889" y="1284973"/>
                </a:lnTo>
                <a:lnTo>
                  <a:pt x="623544" y="1234173"/>
                </a:lnTo>
                <a:lnTo>
                  <a:pt x="615480" y="1196073"/>
                </a:lnTo>
                <a:lnTo>
                  <a:pt x="611822" y="1145273"/>
                </a:lnTo>
                <a:lnTo>
                  <a:pt x="612660" y="1094473"/>
                </a:lnTo>
                <a:lnTo>
                  <a:pt x="612127" y="1081773"/>
                </a:lnTo>
                <a:lnTo>
                  <a:pt x="608990" y="1069073"/>
                </a:lnTo>
                <a:lnTo>
                  <a:pt x="603364" y="1056373"/>
                </a:lnTo>
                <a:lnTo>
                  <a:pt x="595426" y="1056373"/>
                </a:lnTo>
                <a:lnTo>
                  <a:pt x="101219" y="561073"/>
                </a:lnTo>
                <a:lnTo>
                  <a:pt x="81597" y="548373"/>
                </a:lnTo>
                <a:lnTo>
                  <a:pt x="59283" y="535673"/>
                </a:lnTo>
                <a:lnTo>
                  <a:pt x="36982" y="548373"/>
                </a:lnTo>
                <a:lnTo>
                  <a:pt x="17360" y="561073"/>
                </a:lnTo>
                <a:lnTo>
                  <a:pt x="4330" y="573773"/>
                </a:lnTo>
                <a:lnTo>
                  <a:pt x="0" y="599173"/>
                </a:lnTo>
                <a:lnTo>
                  <a:pt x="4330" y="624573"/>
                </a:lnTo>
                <a:lnTo>
                  <a:pt x="17360" y="637273"/>
                </a:lnTo>
                <a:lnTo>
                  <a:pt x="493141" y="1119873"/>
                </a:lnTo>
                <a:lnTo>
                  <a:pt x="494118" y="1170673"/>
                </a:lnTo>
                <a:lnTo>
                  <a:pt x="499135" y="1221473"/>
                </a:lnTo>
                <a:lnTo>
                  <a:pt x="508088" y="1272273"/>
                </a:lnTo>
                <a:lnTo>
                  <a:pt x="520915" y="1310373"/>
                </a:lnTo>
                <a:lnTo>
                  <a:pt x="537502" y="1361173"/>
                </a:lnTo>
                <a:lnTo>
                  <a:pt x="557784" y="1411973"/>
                </a:lnTo>
                <a:lnTo>
                  <a:pt x="581660" y="1450073"/>
                </a:lnTo>
                <a:lnTo>
                  <a:pt x="609066" y="1488173"/>
                </a:lnTo>
                <a:lnTo>
                  <a:pt x="639889" y="1526273"/>
                </a:lnTo>
                <a:lnTo>
                  <a:pt x="674052" y="1564373"/>
                </a:lnTo>
                <a:lnTo>
                  <a:pt x="1196898" y="2097773"/>
                </a:lnTo>
                <a:lnTo>
                  <a:pt x="1224394" y="2110473"/>
                </a:lnTo>
                <a:lnTo>
                  <a:pt x="1255318" y="2135873"/>
                </a:lnTo>
                <a:lnTo>
                  <a:pt x="1288884" y="2135873"/>
                </a:lnTo>
                <a:lnTo>
                  <a:pt x="1324305" y="2148573"/>
                </a:lnTo>
                <a:lnTo>
                  <a:pt x="1359738" y="2135873"/>
                </a:lnTo>
                <a:lnTo>
                  <a:pt x="1393304" y="2135873"/>
                </a:lnTo>
                <a:lnTo>
                  <a:pt x="1424216" y="2110473"/>
                </a:lnTo>
                <a:lnTo>
                  <a:pt x="1451711" y="2097773"/>
                </a:lnTo>
                <a:lnTo>
                  <a:pt x="1462455" y="2085073"/>
                </a:lnTo>
                <a:lnTo>
                  <a:pt x="1472057" y="2072373"/>
                </a:lnTo>
                <a:lnTo>
                  <a:pt x="1480464" y="2059673"/>
                </a:lnTo>
                <a:lnTo>
                  <a:pt x="1487652" y="2046973"/>
                </a:lnTo>
                <a:lnTo>
                  <a:pt x="1537703" y="2097773"/>
                </a:lnTo>
                <a:lnTo>
                  <a:pt x="1565211" y="2110473"/>
                </a:lnTo>
                <a:lnTo>
                  <a:pt x="1596123" y="2135873"/>
                </a:lnTo>
                <a:lnTo>
                  <a:pt x="1629689" y="2135873"/>
                </a:lnTo>
                <a:lnTo>
                  <a:pt x="1665109" y="2148573"/>
                </a:lnTo>
                <a:lnTo>
                  <a:pt x="1700542" y="2135873"/>
                </a:lnTo>
                <a:lnTo>
                  <a:pt x="1734108" y="2135873"/>
                </a:lnTo>
                <a:lnTo>
                  <a:pt x="1765033" y="2110473"/>
                </a:lnTo>
                <a:lnTo>
                  <a:pt x="1792528" y="2097773"/>
                </a:lnTo>
                <a:lnTo>
                  <a:pt x="1803133" y="2085073"/>
                </a:lnTo>
                <a:lnTo>
                  <a:pt x="1812569" y="2072373"/>
                </a:lnTo>
                <a:lnTo>
                  <a:pt x="1820849" y="2059673"/>
                </a:lnTo>
                <a:lnTo>
                  <a:pt x="1827987" y="2046973"/>
                </a:lnTo>
                <a:lnTo>
                  <a:pt x="1974608" y="2186673"/>
                </a:lnTo>
                <a:lnTo>
                  <a:pt x="2011680" y="2224773"/>
                </a:lnTo>
                <a:lnTo>
                  <a:pt x="2051138" y="2250173"/>
                </a:lnTo>
                <a:lnTo>
                  <a:pt x="2092744" y="2275573"/>
                </a:lnTo>
                <a:lnTo>
                  <a:pt x="2136279" y="2300973"/>
                </a:lnTo>
                <a:lnTo>
                  <a:pt x="2181504" y="2326373"/>
                </a:lnTo>
                <a:lnTo>
                  <a:pt x="2325116" y="2364473"/>
                </a:lnTo>
                <a:lnTo>
                  <a:pt x="2425166" y="2364473"/>
                </a:lnTo>
                <a:lnTo>
                  <a:pt x="2873133" y="2821673"/>
                </a:lnTo>
                <a:lnTo>
                  <a:pt x="2882430" y="2821673"/>
                </a:lnTo>
                <a:lnTo>
                  <a:pt x="2892742" y="2834373"/>
                </a:lnTo>
                <a:lnTo>
                  <a:pt x="2937383" y="2834373"/>
                </a:lnTo>
                <a:lnTo>
                  <a:pt x="2947708" y="2821673"/>
                </a:lnTo>
                <a:lnTo>
                  <a:pt x="2957017" y="2821673"/>
                </a:lnTo>
                <a:lnTo>
                  <a:pt x="2970034" y="2796273"/>
                </a:lnTo>
                <a:lnTo>
                  <a:pt x="2974378" y="2770873"/>
                </a:lnTo>
                <a:lnTo>
                  <a:pt x="2970034" y="2758173"/>
                </a:lnTo>
                <a:lnTo>
                  <a:pt x="2957017" y="2732773"/>
                </a:lnTo>
                <a:lnTo>
                  <a:pt x="2490609" y="2262873"/>
                </a:lnTo>
                <a:lnTo>
                  <a:pt x="2480754" y="2262873"/>
                </a:lnTo>
                <a:lnTo>
                  <a:pt x="2469565" y="2250173"/>
                </a:lnTo>
                <a:lnTo>
                  <a:pt x="2349741" y="2250173"/>
                </a:lnTo>
                <a:lnTo>
                  <a:pt x="2303284" y="2237473"/>
                </a:lnTo>
                <a:lnTo>
                  <a:pt x="2214054" y="2212073"/>
                </a:lnTo>
                <a:lnTo>
                  <a:pt x="2171852" y="2186673"/>
                </a:lnTo>
                <a:lnTo>
                  <a:pt x="2131657" y="2161273"/>
                </a:lnTo>
                <a:lnTo>
                  <a:pt x="2093772" y="2135873"/>
                </a:lnTo>
                <a:lnTo>
                  <a:pt x="2058479" y="2097773"/>
                </a:lnTo>
                <a:lnTo>
                  <a:pt x="2007552" y="2046973"/>
                </a:lnTo>
                <a:lnTo>
                  <a:pt x="1982089" y="2021573"/>
                </a:lnTo>
                <a:lnTo>
                  <a:pt x="1996122" y="2021573"/>
                </a:lnTo>
                <a:lnTo>
                  <a:pt x="2009521" y="2008873"/>
                </a:lnTo>
                <a:lnTo>
                  <a:pt x="2022221" y="1996173"/>
                </a:lnTo>
                <a:lnTo>
                  <a:pt x="2034120" y="1996173"/>
                </a:lnTo>
                <a:lnTo>
                  <a:pt x="2064588" y="1945373"/>
                </a:lnTo>
                <a:lnTo>
                  <a:pt x="2076259" y="1919973"/>
                </a:lnTo>
                <a:lnTo>
                  <a:pt x="2082101" y="1907273"/>
                </a:lnTo>
                <a:lnTo>
                  <a:pt x="2086660" y="1856473"/>
                </a:lnTo>
                <a:lnTo>
                  <a:pt x="2078266" y="1805673"/>
                </a:lnTo>
                <a:lnTo>
                  <a:pt x="2056917" y="1767573"/>
                </a:lnTo>
                <a:lnTo>
                  <a:pt x="2071700" y="1754873"/>
                </a:lnTo>
                <a:lnTo>
                  <a:pt x="2085784" y="1742173"/>
                </a:lnTo>
                <a:lnTo>
                  <a:pt x="2099106" y="1742173"/>
                </a:lnTo>
                <a:lnTo>
                  <a:pt x="2111578" y="1729473"/>
                </a:lnTo>
                <a:lnTo>
                  <a:pt x="2134171" y="1704073"/>
                </a:lnTo>
                <a:lnTo>
                  <a:pt x="2150719" y="1665973"/>
                </a:lnTo>
                <a:lnTo>
                  <a:pt x="2160879" y="1627873"/>
                </a:lnTo>
                <a:lnTo>
                  <a:pt x="2164346" y="1602473"/>
                </a:lnTo>
                <a:lnTo>
                  <a:pt x="2160867" y="1564373"/>
                </a:lnTo>
                <a:lnTo>
                  <a:pt x="2150707" y="1526273"/>
                </a:lnTo>
                <a:lnTo>
                  <a:pt x="2134158" y="1500873"/>
                </a:lnTo>
                <a:lnTo>
                  <a:pt x="2111552" y="1475473"/>
                </a:lnTo>
                <a:lnTo>
                  <a:pt x="1766138" y="1119873"/>
                </a:lnTo>
                <a:lnTo>
                  <a:pt x="1794484" y="1119873"/>
                </a:lnTo>
                <a:lnTo>
                  <a:pt x="1828901" y="1132573"/>
                </a:lnTo>
                <a:lnTo>
                  <a:pt x="1863217" y="1119873"/>
                </a:lnTo>
                <a:lnTo>
                  <a:pt x="1896592" y="1107173"/>
                </a:lnTo>
                <a:lnTo>
                  <a:pt x="1916328" y="1107173"/>
                </a:lnTo>
                <a:lnTo>
                  <a:pt x="2199322" y="1386573"/>
                </a:lnTo>
                <a:lnTo>
                  <a:pt x="2218931" y="1399273"/>
                </a:lnTo>
                <a:lnTo>
                  <a:pt x="2263559" y="1399273"/>
                </a:lnTo>
                <a:lnTo>
                  <a:pt x="2283168" y="1386573"/>
                </a:lnTo>
                <a:lnTo>
                  <a:pt x="2296198" y="1361173"/>
                </a:lnTo>
                <a:lnTo>
                  <a:pt x="2300528" y="1348473"/>
                </a:lnTo>
                <a:lnTo>
                  <a:pt x="2296198" y="1323073"/>
                </a:lnTo>
                <a:lnTo>
                  <a:pt x="2283168" y="1297673"/>
                </a:lnTo>
                <a:lnTo>
                  <a:pt x="2094204" y="1107173"/>
                </a:lnTo>
                <a:lnTo>
                  <a:pt x="1993417" y="1005573"/>
                </a:lnTo>
                <a:lnTo>
                  <a:pt x="2002840" y="980173"/>
                </a:lnTo>
                <a:lnTo>
                  <a:pt x="2005571" y="942073"/>
                </a:lnTo>
                <a:lnTo>
                  <a:pt x="2001570" y="903973"/>
                </a:lnTo>
                <a:lnTo>
                  <a:pt x="1990864" y="878573"/>
                </a:lnTo>
                <a:lnTo>
                  <a:pt x="1982406" y="853173"/>
                </a:lnTo>
                <a:lnTo>
                  <a:pt x="1972322" y="840473"/>
                </a:lnTo>
                <a:lnTo>
                  <a:pt x="1960714" y="827773"/>
                </a:lnTo>
                <a:lnTo>
                  <a:pt x="1947697" y="815073"/>
                </a:lnTo>
                <a:lnTo>
                  <a:pt x="1969490" y="815073"/>
                </a:lnTo>
                <a:lnTo>
                  <a:pt x="1979523" y="827773"/>
                </a:lnTo>
                <a:lnTo>
                  <a:pt x="1988616" y="827773"/>
                </a:lnTo>
                <a:lnTo>
                  <a:pt x="2485656" y="1335773"/>
                </a:lnTo>
                <a:lnTo>
                  <a:pt x="2452522" y="1399273"/>
                </a:lnTo>
                <a:lnTo>
                  <a:pt x="2438082" y="1437373"/>
                </a:lnTo>
                <a:lnTo>
                  <a:pt x="2425890" y="1475473"/>
                </a:lnTo>
                <a:lnTo>
                  <a:pt x="2416543" y="1513573"/>
                </a:lnTo>
                <a:lnTo>
                  <a:pt x="2410663" y="1564373"/>
                </a:lnTo>
                <a:lnTo>
                  <a:pt x="2408885" y="1602473"/>
                </a:lnTo>
                <a:lnTo>
                  <a:pt x="2411806" y="1653273"/>
                </a:lnTo>
                <a:lnTo>
                  <a:pt x="2420061" y="1704073"/>
                </a:lnTo>
                <a:lnTo>
                  <a:pt x="2434247" y="1742173"/>
                </a:lnTo>
                <a:lnTo>
                  <a:pt x="2454999" y="1792973"/>
                </a:lnTo>
                <a:lnTo>
                  <a:pt x="2482926" y="1843773"/>
                </a:lnTo>
                <a:lnTo>
                  <a:pt x="2518638" y="1881873"/>
                </a:lnTo>
                <a:lnTo>
                  <a:pt x="2528252" y="1894573"/>
                </a:lnTo>
                <a:lnTo>
                  <a:pt x="2539200" y="1907273"/>
                </a:lnTo>
                <a:lnTo>
                  <a:pt x="2583789" y="1907273"/>
                </a:lnTo>
                <a:lnTo>
                  <a:pt x="2593403" y="1894573"/>
                </a:lnTo>
                <a:lnTo>
                  <a:pt x="2602280" y="1894573"/>
                </a:lnTo>
                <a:lnTo>
                  <a:pt x="2616619" y="1869173"/>
                </a:lnTo>
                <a:lnTo>
                  <a:pt x="2622499" y="1856473"/>
                </a:lnTo>
                <a:lnTo>
                  <a:pt x="2619705" y="1831073"/>
                </a:lnTo>
                <a:lnTo>
                  <a:pt x="2608059" y="1805673"/>
                </a:lnTo>
                <a:lnTo>
                  <a:pt x="2594787" y="1792973"/>
                </a:lnTo>
                <a:lnTo>
                  <a:pt x="2582913" y="1780273"/>
                </a:lnTo>
                <a:lnTo>
                  <a:pt x="2572372" y="1754873"/>
                </a:lnTo>
                <a:lnTo>
                  <a:pt x="2563063" y="1742173"/>
                </a:lnTo>
                <a:lnTo>
                  <a:pt x="2539695" y="1691373"/>
                </a:lnTo>
                <a:lnTo>
                  <a:pt x="2528684" y="1627873"/>
                </a:lnTo>
                <a:lnTo>
                  <a:pt x="2527744" y="1577073"/>
                </a:lnTo>
                <a:lnTo>
                  <a:pt x="2534551" y="1526273"/>
                </a:lnTo>
                <a:lnTo>
                  <a:pt x="2546832" y="1475473"/>
                </a:lnTo>
                <a:lnTo>
                  <a:pt x="2562275" y="1437373"/>
                </a:lnTo>
                <a:lnTo>
                  <a:pt x="2578125" y="1411973"/>
                </a:lnTo>
                <a:lnTo>
                  <a:pt x="2592628" y="1386573"/>
                </a:lnTo>
                <a:lnTo>
                  <a:pt x="2603690" y="1361173"/>
                </a:lnTo>
                <a:lnTo>
                  <a:pt x="2610637" y="1361173"/>
                </a:lnTo>
                <a:lnTo>
                  <a:pt x="2611907" y="1348473"/>
                </a:lnTo>
                <a:lnTo>
                  <a:pt x="2617546" y="1348473"/>
                </a:lnTo>
                <a:lnTo>
                  <a:pt x="2618613" y="1335773"/>
                </a:lnTo>
                <a:lnTo>
                  <a:pt x="2620759" y="1335773"/>
                </a:lnTo>
                <a:lnTo>
                  <a:pt x="2621064" y="1323073"/>
                </a:lnTo>
                <a:lnTo>
                  <a:pt x="2620645" y="1310373"/>
                </a:lnTo>
                <a:lnTo>
                  <a:pt x="2618448" y="1310373"/>
                </a:lnTo>
                <a:lnTo>
                  <a:pt x="2555595" y="1107173"/>
                </a:lnTo>
                <a:lnTo>
                  <a:pt x="2539885" y="1056373"/>
                </a:lnTo>
                <a:lnTo>
                  <a:pt x="2538958" y="1056373"/>
                </a:lnTo>
                <a:lnTo>
                  <a:pt x="2534602" y="1030973"/>
                </a:lnTo>
                <a:lnTo>
                  <a:pt x="2539631" y="1005573"/>
                </a:lnTo>
                <a:lnTo>
                  <a:pt x="2552954" y="992873"/>
                </a:lnTo>
                <a:lnTo>
                  <a:pt x="2573426" y="980173"/>
                </a:lnTo>
                <a:lnTo>
                  <a:pt x="2585097" y="980173"/>
                </a:lnTo>
                <a:lnTo>
                  <a:pt x="2597048" y="967473"/>
                </a:lnTo>
                <a:lnTo>
                  <a:pt x="2608948" y="980173"/>
                </a:lnTo>
                <a:lnTo>
                  <a:pt x="2631198" y="980173"/>
                </a:lnTo>
                <a:lnTo>
                  <a:pt x="2640368" y="992873"/>
                </a:lnTo>
                <a:lnTo>
                  <a:pt x="2647835" y="1005573"/>
                </a:lnTo>
                <a:lnTo>
                  <a:pt x="2653423" y="1018273"/>
                </a:lnTo>
                <a:lnTo>
                  <a:pt x="2795701" y="1373873"/>
                </a:lnTo>
                <a:lnTo>
                  <a:pt x="2830804" y="1475473"/>
                </a:lnTo>
                <a:lnTo>
                  <a:pt x="2832824" y="1475473"/>
                </a:lnTo>
                <a:lnTo>
                  <a:pt x="2835351" y="1488173"/>
                </a:lnTo>
                <a:lnTo>
                  <a:pt x="2840228" y="1488173"/>
                </a:lnTo>
                <a:lnTo>
                  <a:pt x="2844965" y="1500873"/>
                </a:lnTo>
                <a:lnTo>
                  <a:pt x="2849549" y="1500873"/>
                </a:lnTo>
                <a:lnTo>
                  <a:pt x="2853969" y="1513573"/>
                </a:lnTo>
                <a:lnTo>
                  <a:pt x="2875407" y="1564373"/>
                </a:lnTo>
                <a:lnTo>
                  <a:pt x="2891980" y="1602473"/>
                </a:lnTo>
                <a:lnTo>
                  <a:pt x="2903639" y="1653273"/>
                </a:lnTo>
                <a:lnTo>
                  <a:pt x="2910344" y="1704073"/>
                </a:lnTo>
                <a:lnTo>
                  <a:pt x="2912021" y="1754873"/>
                </a:lnTo>
                <a:lnTo>
                  <a:pt x="2908604" y="1805673"/>
                </a:lnTo>
                <a:lnTo>
                  <a:pt x="2908566" y="1818373"/>
                </a:lnTo>
                <a:lnTo>
                  <a:pt x="2925572" y="1856473"/>
                </a:lnTo>
                <a:lnTo>
                  <a:pt x="3378847" y="2313673"/>
                </a:lnTo>
                <a:lnTo>
                  <a:pt x="3398469" y="2326373"/>
                </a:lnTo>
                <a:lnTo>
                  <a:pt x="3443097" y="2326373"/>
                </a:lnTo>
                <a:lnTo>
                  <a:pt x="3462705" y="2313673"/>
                </a:lnTo>
                <a:lnTo>
                  <a:pt x="3475723" y="2288273"/>
                </a:lnTo>
                <a:lnTo>
                  <a:pt x="3480066" y="226287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8130" y="6517782"/>
            <a:ext cx="437515" cy="744220"/>
          </a:xfrm>
          <a:custGeom>
            <a:avLst/>
            <a:gdLst/>
            <a:ahLst/>
            <a:cxnLst/>
            <a:rect l="l" t="t" r="r" b="b"/>
            <a:pathLst>
              <a:path w="437514" h="744220">
                <a:moveTo>
                  <a:pt x="306194" y="743615"/>
                </a:moveTo>
                <a:lnTo>
                  <a:pt x="131226" y="743615"/>
                </a:lnTo>
                <a:lnTo>
                  <a:pt x="80158" y="733299"/>
                </a:lnTo>
                <a:lnTo>
                  <a:pt x="38445" y="705170"/>
                </a:lnTo>
                <a:lnTo>
                  <a:pt x="10316" y="663457"/>
                </a:lnTo>
                <a:lnTo>
                  <a:pt x="0" y="612389"/>
                </a:lnTo>
                <a:lnTo>
                  <a:pt x="0" y="131226"/>
                </a:lnTo>
                <a:lnTo>
                  <a:pt x="10316" y="80158"/>
                </a:lnTo>
                <a:lnTo>
                  <a:pt x="38445" y="38445"/>
                </a:lnTo>
                <a:lnTo>
                  <a:pt x="80158" y="10316"/>
                </a:lnTo>
                <a:lnTo>
                  <a:pt x="131226" y="0"/>
                </a:lnTo>
                <a:lnTo>
                  <a:pt x="306194" y="0"/>
                </a:lnTo>
                <a:lnTo>
                  <a:pt x="357262" y="10316"/>
                </a:lnTo>
                <a:lnTo>
                  <a:pt x="398975" y="38445"/>
                </a:lnTo>
                <a:lnTo>
                  <a:pt x="427104" y="80158"/>
                </a:lnTo>
                <a:lnTo>
                  <a:pt x="428584" y="87484"/>
                </a:lnTo>
                <a:lnTo>
                  <a:pt x="131226" y="87484"/>
                </a:lnTo>
                <a:lnTo>
                  <a:pt x="114227" y="90930"/>
                </a:lnTo>
                <a:lnTo>
                  <a:pt x="100320" y="100320"/>
                </a:lnTo>
                <a:lnTo>
                  <a:pt x="90930" y="114227"/>
                </a:lnTo>
                <a:lnTo>
                  <a:pt x="87484" y="131226"/>
                </a:lnTo>
                <a:lnTo>
                  <a:pt x="87484" y="612389"/>
                </a:lnTo>
                <a:lnTo>
                  <a:pt x="90930" y="629387"/>
                </a:lnTo>
                <a:lnTo>
                  <a:pt x="100320" y="643295"/>
                </a:lnTo>
                <a:lnTo>
                  <a:pt x="114227" y="652684"/>
                </a:lnTo>
                <a:lnTo>
                  <a:pt x="131226" y="656131"/>
                </a:lnTo>
                <a:lnTo>
                  <a:pt x="428584" y="656131"/>
                </a:lnTo>
                <a:lnTo>
                  <a:pt x="427104" y="663457"/>
                </a:lnTo>
                <a:lnTo>
                  <a:pt x="398975" y="705170"/>
                </a:lnTo>
                <a:lnTo>
                  <a:pt x="357262" y="733299"/>
                </a:lnTo>
                <a:lnTo>
                  <a:pt x="306194" y="743615"/>
                </a:lnTo>
                <a:close/>
              </a:path>
              <a:path w="437514" h="744220">
                <a:moveTo>
                  <a:pt x="428584" y="656131"/>
                </a:moveTo>
                <a:lnTo>
                  <a:pt x="306194" y="656131"/>
                </a:lnTo>
                <a:lnTo>
                  <a:pt x="323193" y="652684"/>
                </a:lnTo>
                <a:lnTo>
                  <a:pt x="337100" y="643295"/>
                </a:lnTo>
                <a:lnTo>
                  <a:pt x="346490" y="629387"/>
                </a:lnTo>
                <a:lnTo>
                  <a:pt x="349936" y="612389"/>
                </a:lnTo>
                <a:lnTo>
                  <a:pt x="349936" y="131226"/>
                </a:lnTo>
                <a:lnTo>
                  <a:pt x="346490" y="114227"/>
                </a:lnTo>
                <a:lnTo>
                  <a:pt x="337100" y="100320"/>
                </a:lnTo>
                <a:lnTo>
                  <a:pt x="323193" y="90930"/>
                </a:lnTo>
                <a:lnTo>
                  <a:pt x="306194" y="87484"/>
                </a:lnTo>
                <a:lnTo>
                  <a:pt x="428584" y="87484"/>
                </a:lnTo>
                <a:lnTo>
                  <a:pt x="437420" y="131226"/>
                </a:lnTo>
                <a:lnTo>
                  <a:pt x="437420" y="612389"/>
                </a:lnTo>
                <a:lnTo>
                  <a:pt x="428584" y="656131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26778" y="6211587"/>
            <a:ext cx="437515" cy="1050290"/>
          </a:xfrm>
          <a:custGeom>
            <a:avLst/>
            <a:gdLst/>
            <a:ahLst/>
            <a:cxnLst/>
            <a:rect l="l" t="t" r="r" b="b"/>
            <a:pathLst>
              <a:path w="437514" h="1050290">
                <a:moveTo>
                  <a:pt x="306194" y="1049810"/>
                </a:moveTo>
                <a:lnTo>
                  <a:pt x="131226" y="1049810"/>
                </a:lnTo>
                <a:lnTo>
                  <a:pt x="80158" y="1039494"/>
                </a:lnTo>
                <a:lnTo>
                  <a:pt x="38445" y="1011365"/>
                </a:lnTo>
                <a:lnTo>
                  <a:pt x="10316" y="969652"/>
                </a:lnTo>
                <a:lnTo>
                  <a:pt x="0" y="918584"/>
                </a:lnTo>
                <a:lnTo>
                  <a:pt x="0" y="131226"/>
                </a:lnTo>
                <a:lnTo>
                  <a:pt x="10316" y="80158"/>
                </a:lnTo>
                <a:lnTo>
                  <a:pt x="38445" y="38445"/>
                </a:lnTo>
                <a:lnTo>
                  <a:pt x="80158" y="10316"/>
                </a:lnTo>
                <a:lnTo>
                  <a:pt x="131226" y="0"/>
                </a:lnTo>
                <a:lnTo>
                  <a:pt x="306194" y="0"/>
                </a:lnTo>
                <a:lnTo>
                  <a:pt x="357262" y="10316"/>
                </a:lnTo>
                <a:lnTo>
                  <a:pt x="398975" y="38445"/>
                </a:lnTo>
                <a:lnTo>
                  <a:pt x="427104" y="80158"/>
                </a:lnTo>
                <a:lnTo>
                  <a:pt x="428584" y="87484"/>
                </a:lnTo>
                <a:lnTo>
                  <a:pt x="131226" y="87484"/>
                </a:lnTo>
                <a:lnTo>
                  <a:pt x="114227" y="90930"/>
                </a:lnTo>
                <a:lnTo>
                  <a:pt x="100320" y="100320"/>
                </a:lnTo>
                <a:lnTo>
                  <a:pt x="90930" y="114227"/>
                </a:lnTo>
                <a:lnTo>
                  <a:pt x="87484" y="131226"/>
                </a:lnTo>
                <a:lnTo>
                  <a:pt x="87484" y="918584"/>
                </a:lnTo>
                <a:lnTo>
                  <a:pt x="90930" y="935582"/>
                </a:lnTo>
                <a:lnTo>
                  <a:pt x="100320" y="949489"/>
                </a:lnTo>
                <a:lnTo>
                  <a:pt x="114227" y="958879"/>
                </a:lnTo>
                <a:lnTo>
                  <a:pt x="131226" y="962326"/>
                </a:lnTo>
                <a:lnTo>
                  <a:pt x="428584" y="962326"/>
                </a:lnTo>
                <a:lnTo>
                  <a:pt x="427104" y="969652"/>
                </a:lnTo>
                <a:lnTo>
                  <a:pt x="398975" y="1011365"/>
                </a:lnTo>
                <a:lnTo>
                  <a:pt x="357262" y="1039494"/>
                </a:lnTo>
                <a:lnTo>
                  <a:pt x="306194" y="1049810"/>
                </a:lnTo>
                <a:close/>
              </a:path>
              <a:path w="437514" h="1050290">
                <a:moveTo>
                  <a:pt x="428584" y="962326"/>
                </a:moveTo>
                <a:lnTo>
                  <a:pt x="306194" y="962326"/>
                </a:lnTo>
                <a:lnTo>
                  <a:pt x="323193" y="958879"/>
                </a:lnTo>
                <a:lnTo>
                  <a:pt x="337100" y="949489"/>
                </a:lnTo>
                <a:lnTo>
                  <a:pt x="346490" y="935582"/>
                </a:lnTo>
                <a:lnTo>
                  <a:pt x="349936" y="918584"/>
                </a:lnTo>
                <a:lnTo>
                  <a:pt x="349936" y="131226"/>
                </a:lnTo>
                <a:lnTo>
                  <a:pt x="346490" y="114227"/>
                </a:lnTo>
                <a:lnTo>
                  <a:pt x="337100" y="100320"/>
                </a:lnTo>
                <a:lnTo>
                  <a:pt x="323193" y="90930"/>
                </a:lnTo>
                <a:lnTo>
                  <a:pt x="306194" y="87484"/>
                </a:lnTo>
                <a:lnTo>
                  <a:pt x="428584" y="87484"/>
                </a:lnTo>
                <a:lnTo>
                  <a:pt x="437420" y="131226"/>
                </a:lnTo>
                <a:lnTo>
                  <a:pt x="437420" y="918584"/>
                </a:lnTo>
                <a:lnTo>
                  <a:pt x="428584" y="962326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95425" y="5905393"/>
            <a:ext cx="437515" cy="1356360"/>
          </a:xfrm>
          <a:custGeom>
            <a:avLst/>
            <a:gdLst/>
            <a:ahLst/>
            <a:cxnLst/>
            <a:rect l="l" t="t" r="r" b="b"/>
            <a:pathLst>
              <a:path w="437514" h="1356359">
                <a:moveTo>
                  <a:pt x="306194" y="1356004"/>
                </a:moveTo>
                <a:lnTo>
                  <a:pt x="131226" y="1356004"/>
                </a:lnTo>
                <a:lnTo>
                  <a:pt x="80158" y="1345688"/>
                </a:lnTo>
                <a:lnTo>
                  <a:pt x="38445" y="1317559"/>
                </a:lnTo>
                <a:lnTo>
                  <a:pt x="10316" y="1275846"/>
                </a:lnTo>
                <a:lnTo>
                  <a:pt x="0" y="1224778"/>
                </a:lnTo>
                <a:lnTo>
                  <a:pt x="0" y="131226"/>
                </a:lnTo>
                <a:lnTo>
                  <a:pt x="10316" y="80158"/>
                </a:lnTo>
                <a:lnTo>
                  <a:pt x="38445" y="38445"/>
                </a:lnTo>
                <a:lnTo>
                  <a:pt x="80158" y="10316"/>
                </a:lnTo>
                <a:lnTo>
                  <a:pt x="131226" y="0"/>
                </a:lnTo>
                <a:lnTo>
                  <a:pt x="306194" y="0"/>
                </a:lnTo>
                <a:lnTo>
                  <a:pt x="357262" y="10316"/>
                </a:lnTo>
                <a:lnTo>
                  <a:pt x="398975" y="38445"/>
                </a:lnTo>
                <a:lnTo>
                  <a:pt x="427104" y="80158"/>
                </a:lnTo>
                <a:lnTo>
                  <a:pt x="428584" y="87484"/>
                </a:lnTo>
                <a:lnTo>
                  <a:pt x="131226" y="87484"/>
                </a:lnTo>
                <a:lnTo>
                  <a:pt x="114227" y="90930"/>
                </a:lnTo>
                <a:lnTo>
                  <a:pt x="100320" y="100320"/>
                </a:lnTo>
                <a:lnTo>
                  <a:pt x="90930" y="114227"/>
                </a:lnTo>
                <a:lnTo>
                  <a:pt x="87484" y="131226"/>
                </a:lnTo>
                <a:lnTo>
                  <a:pt x="87484" y="1224778"/>
                </a:lnTo>
                <a:lnTo>
                  <a:pt x="90930" y="1241777"/>
                </a:lnTo>
                <a:lnTo>
                  <a:pt x="100320" y="1255684"/>
                </a:lnTo>
                <a:lnTo>
                  <a:pt x="114227" y="1265074"/>
                </a:lnTo>
                <a:lnTo>
                  <a:pt x="131226" y="1268520"/>
                </a:lnTo>
                <a:lnTo>
                  <a:pt x="428584" y="1268520"/>
                </a:lnTo>
                <a:lnTo>
                  <a:pt x="427104" y="1275846"/>
                </a:lnTo>
                <a:lnTo>
                  <a:pt x="398975" y="1317559"/>
                </a:lnTo>
                <a:lnTo>
                  <a:pt x="357262" y="1345688"/>
                </a:lnTo>
                <a:lnTo>
                  <a:pt x="306194" y="1356004"/>
                </a:lnTo>
                <a:close/>
              </a:path>
              <a:path w="437514" h="1356359">
                <a:moveTo>
                  <a:pt x="428584" y="1268520"/>
                </a:moveTo>
                <a:lnTo>
                  <a:pt x="306194" y="1268520"/>
                </a:lnTo>
                <a:lnTo>
                  <a:pt x="323193" y="1265074"/>
                </a:lnTo>
                <a:lnTo>
                  <a:pt x="337100" y="1255684"/>
                </a:lnTo>
                <a:lnTo>
                  <a:pt x="346490" y="1241777"/>
                </a:lnTo>
                <a:lnTo>
                  <a:pt x="349936" y="1224778"/>
                </a:lnTo>
                <a:lnTo>
                  <a:pt x="349936" y="131226"/>
                </a:lnTo>
                <a:lnTo>
                  <a:pt x="346490" y="114227"/>
                </a:lnTo>
                <a:lnTo>
                  <a:pt x="337100" y="100320"/>
                </a:lnTo>
                <a:lnTo>
                  <a:pt x="323193" y="90930"/>
                </a:lnTo>
                <a:lnTo>
                  <a:pt x="306194" y="87484"/>
                </a:lnTo>
                <a:lnTo>
                  <a:pt x="428584" y="87484"/>
                </a:lnTo>
                <a:lnTo>
                  <a:pt x="437420" y="131226"/>
                </a:lnTo>
                <a:lnTo>
                  <a:pt x="437420" y="1224778"/>
                </a:lnTo>
                <a:lnTo>
                  <a:pt x="428584" y="1268520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01697" y="4636883"/>
            <a:ext cx="2581275" cy="2625090"/>
          </a:xfrm>
          <a:custGeom>
            <a:avLst/>
            <a:gdLst/>
            <a:ahLst/>
            <a:cxnLst/>
            <a:rect l="l" t="t" r="r" b="b"/>
            <a:pathLst>
              <a:path w="2581275" h="2625090">
                <a:moveTo>
                  <a:pt x="2362238" y="131216"/>
                </a:moveTo>
                <a:lnTo>
                  <a:pt x="2353411" y="87477"/>
                </a:lnTo>
                <a:lnTo>
                  <a:pt x="2323795" y="38442"/>
                </a:lnTo>
                <a:lnTo>
                  <a:pt x="2282088" y="10312"/>
                </a:lnTo>
                <a:lnTo>
                  <a:pt x="2274760" y="8839"/>
                </a:lnTo>
                <a:lnTo>
                  <a:pt x="2274760" y="131216"/>
                </a:lnTo>
                <a:lnTo>
                  <a:pt x="2274760" y="393674"/>
                </a:lnTo>
                <a:lnTo>
                  <a:pt x="2271306" y="410667"/>
                </a:lnTo>
                <a:lnTo>
                  <a:pt x="2261920" y="424573"/>
                </a:lnTo>
                <a:lnTo>
                  <a:pt x="2248014" y="433971"/>
                </a:lnTo>
                <a:lnTo>
                  <a:pt x="2231021" y="437413"/>
                </a:lnTo>
                <a:lnTo>
                  <a:pt x="2214016" y="433971"/>
                </a:lnTo>
                <a:lnTo>
                  <a:pt x="2200110" y="424573"/>
                </a:lnTo>
                <a:lnTo>
                  <a:pt x="2190724" y="410667"/>
                </a:lnTo>
                <a:lnTo>
                  <a:pt x="2187270" y="393674"/>
                </a:lnTo>
                <a:lnTo>
                  <a:pt x="2187270" y="342074"/>
                </a:lnTo>
                <a:lnTo>
                  <a:pt x="2185365" y="329209"/>
                </a:lnTo>
                <a:lnTo>
                  <a:pt x="2179929" y="317741"/>
                </a:lnTo>
                <a:lnTo>
                  <a:pt x="2171420" y="308356"/>
                </a:lnTo>
                <a:lnTo>
                  <a:pt x="2160282" y="301752"/>
                </a:lnTo>
                <a:lnTo>
                  <a:pt x="2147659" y="298500"/>
                </a:lnTo>
                <a:lnTo>
                  <a:pt x="2134971" y="299135"/>
                </a:lnTo>
                <a:lnTo>
                  <a:pt x="2123008" y="303428"/>
                </a:lnTo>
                <a:lnTo>
                  <a:pt x="2112607" y="311150"/>
                </a:lnTo>
                <a:lnTo>
                  <a:pt x="1605470" y="818273"/>
                </a:lnTo>
                <a:lnTo>
                  <a:pt x="1591348" y="827722"/>
                </a:lnTo>
                <a:lnTo>
                  <a:pt x="1574990" y="830884"/>
                </a:lnTo>
                <a:lnTo>
                  <a:pt x="1558544" y="827697"/>
                </a:lnTo>
                <a:lnTo>
                  <a:pt x="1544129" y="818108"/>
                </a:lnTo>
                <a:lnTo>
                  <a:pt x="1480083" y="754202"/>
                </a:lnTo>
                <a:lnTo>
                  <a:pt x="1387106" y="661428"/>
                </a:lnTo>
                <a:lnTo>
                  <a:pt x="1372628" y="651903"/>
                </a:lnTo>
                <a:lnTo>
                  <a:pt x="1356169" y="648741"/>
                </a:lnTo>
                <a:lnTo>
                  <a:pt x="1339723" y="651903"/>
                </a:lnTo>
                <a:lnTo>
                  <a:pt x="1325245" y="661428"/>
                </a:lnTo>
                <a:lnTo>
                  <a:pt x="993076" y="993254"/>
                </a:lnTo>
                <a:lnTo>
                  <a:pt x="978954" y="1002690"/>
                </a:lnTo>
                <a:lnTo>
                  <a:pt x="931735" y="993076"/>
                </a:lnTo>
                <a:lnTo>
                  <a:pt x="823912" y="885431"/>
                </a:lnTo>
                <a:lnTo>
                  <a:pt x="730973" y="792645"/>
                </a:lnTo>
                <a:lnTo>
                  <a:pt x="716495" y="783107"/>
                </a:lnTo>
                <a:lnTo>
                  <a:pt x="700036" y="779894"/>
                </a:lnTo>
                <a:lnTo>
                  <a:pt x="683590" y="783056"/>
                </a:lnTo>
                <a:lnTo>
                  <a:pt x="669112" y="792645"/>
                </a:lnTo>
                <a:lnTo>
                  <a:pt x="162153" y="1299273"/>
                </a:lnTo>
                <a:lnTo>
                  <a:pt x="147853" y="1308709"/>
                </a:lnTo>
                <a:lnTo>
                  <a:pt x="100469" y="1299095"/>
                </a:lnTo>
                <a:lnTo>
                  <a:pt x="87477" y="1268514"/>
                </a:lnTo>
                <a:lnTo>
                  <a:pt x="88341" y="1260055"/>
                </a:lnTo>
                <a:lnTo>
                  <a:pt x="669455" y="668947"/>
                </a:lnTo>
                <a:lnTo>
                  <a:pt x="700036" y="655955"/>
                </a:lnTo>
                <a:lnTo>
                  <a:pt x="708469" y="656805"/>
                </a:lnTo>
                <a:lnTo>
                  <a:pt x="716572" y="659333"/>
                </a:lnTo>
                <a:lnTo>
                  <a:pt x="724065" y="663448"/>
                </a:lnTo>
                <a:lnTo>
                  <a:pt x="730796" y="669112"/>
                </a:lnTo>
                <a:lnTo>
                  <a:pt x="931570" y="869543"/>
                </a:lnTo>
                <a:lnTo>
                  <a:pt x="946035" y="879055"/>
                </a:lnTo>
                <a:lnTo>
                  <a:pt x="962494" y="882230"/>
                </a:lnTo>
                <a:lnTo>
                  <a:pt x="978954" y="879055"/>
                </a:lnTo>
                <a:lnTo>
                  <a:pt x="993419" y="869543"/>
                </a:lnTo>
                <a:lnTo>
                  <a:pt x="1086294" y="776757"/>
                </a:lnTo>
                <a:lnTo>
                  <a:pt x="1325587" y="537718"/>
                </a:lnTo>
                <a:lnTo>
                  <a:pt x="1339710" y="528269"/>
                </a:lnTo>
                <a:lnTo>
                  <a:pt x="1356067" y="525119"/>
                </a:lnTo>
                <a:lnTo>
                  <a:pt x="1372514" y="528294"/>
                </a:lnTo>
                <a:lnTo>
                  <a:pt x="1386928" y="537883"/>
                </a:lnTo>
                <a:lnTo>
                  <a:pt x="1543951" y="694575"/>
                </a:lnTo>
                <a:lnTo>
                  <a:pt x="1558429" y="704113"/>
                </a:lnTo>
                <a:lnTo>
                  <a:pt x="1574888" y="707326"/>
                </a:lnTo>
                <a:lnTo>
                  <a:pt x="1591335" y="704164"/>
                </a:lnTo>
                <a:lnTo>
                  <a:pt x="1605813" y="694575"/>
                </a:lnTo>
                <a:lnTo>
                  <a:pt x="1698663" y="601789"/>
                </a:lnTo>
                <a:lnTo>
                  <a:pt x="2051088" y="249631"/>
                </a:lnTo>
                <a:lnTo>
                  <a:pt x="2058784" y="239229"/>
                </a:lnTo>
                <a:lnTo>
                  <a:pt x="2063026" y="227266"/>
                </a:lnTo>
                <a:lnTo>
                  <a:pt x="2063661" y="214579"/>
                </a:lnTo>
                <a:lnTo>
                  <a:pt x="2060486" y="201955"/>
                </a:lnTo>
                <a:lnTo>
                  <a:pt x="2053882" y="190817"/>
                </a:lnTo>
                <a:lnTo>
                  <a:pt x="2044496" y="182308"/>
                </a:lnTo>
                <a:lnTo>
                  <a:pt x="2033028" y="176872"/>
                </a:lnTo>
                <a:lnTo>
                  <a:pt x="2020163" y="174967"/>
                </a:lnTo>
                <a:lnTo>
                  <a:pt x="1968563" y="174967"/>
                </a:lnTo>
                <a:lnTo>
                  <a:pt x="1951570" y="171513"/>
                </a:lnTo>
                <a:lnTo>
                  <a:pt x="1937651" y="162128"/>
                </a:lnTo>
                <a:lnTo>
                  <a:pt x="1928266" y="148221"/>
                </a:lnTo>
                <a:lnTo>
                  <a:pt x="1924824" y="131216"/>
                </a:lnTo>
                <a:lnTo>
                  <a:pt x="1928266" y="114223"/>
                </a:lnTo>
                <a:lnTo>
                  <a:pt x="1937651" y="100317"/>
                </a:lnTo>
                <a:lnTo>
                  <a:pt x="1951570" y="90932"/>
                </a:lnTo>
                <a:lnTo>
                  <a:pt x="1968563" y="87477"/>
                </a:lnTo>
                <a:lnTo>
                  <a:pt x="2231021" y="87477"/>
                </a:lnTo>
                <a:lnTo>
                  <a:pt x="2248014" y="90932"/>
                </a:lnTo>
                <a:lnTo>
                  <a:pt x="2261920" y="100317"/>
                </a:lnTo>
                <a:lnTo>
                  <a:pt x="2271306" y="114223"/>
                </a:lnTo>
                <a:lnTo>
                  <a:pt x="2274760" y="131216"/>
                </a:lnTo>
                <a:lnTo>
                  <a:pt x="2274760" y="8839"/>
                </a:lnTo>
                <a:lnTo>
                  <a:pt x="2231021" y="0"/>
                </a:lnTo>
                <a:lnTo>
                  <a:pt x="1968563" y="0"/>
                </a:lnTo>
                <a:lnTo>
                  <a:pt x="1917496" y="10312"/>
                </a:lnTo>
                <a:lnTo>
                  <a:pt x="1875777" y="38442"/>
                </a:lnTo>
                <a:lnTo>
                  <a:pt x="1847659" y="80149"/>
                </a:lnTo>
                <a:lnTo>
                  <a:pt x="1837334" y="131216"/>
                </a:lnTo>
                <a:lnTo>
                  <a:pt x="1843671" y="171513"/>
                </a:lnTo>
                <a:lnTo>
                  <a:pt x="1861350" y="206832"/>
                </a:lnTo>
                <a:lnTo>
                  <a:pt x="1888375" y="235077"/>
                </a:lnTo>
                <a:lnTo>
                  <a:pt x="1922767" y="254241"/>
                </a:lnTo>
                <a:lnTo>
                  <a:pt x="1574888" y="601789"/>
                </a:lnTo>
                <a:lnTo>
                  <a:pt x="1498003" y="525119"/>
                </a:lnTo>
                <a:lnTo>
                  <a:pt x="1448955" y="476199"/>
                </a:lnTo>
                <a:lnTo>
                  <a:pt x="1406004" y="447992"/>
                </a:lnTo>
                <a:lnTo>
                  <a:pt x="1356131" y="438632"/>
                </a:lnTo>
                <a:lnTo>
                  <a:pt x="1306322" y="448017"/>
                </a:lnTo>
                <a:lnTo>
                  <a:pt x="1263561" y="476034"/>
                </a:lnTo>
                <a:lnTo>
                  <a:pt x="962494" y="776757"/>
                </a:lnTo>
                <a:lnTo>
                  <a:pt x="841451" y="655955"/>
                </a:lnTo>
                <a:lnTo>
                  <a:pt x="792822" y="607428"/>
                </a:lnTo>
                <a:lnTo>
                  <a:pt x="749871" y="579196"/>
                </a:lnTo>
                <a:lnTo>
                  <a:pt x="699998" y="569798"/>
                </a:lnTo>
                <a:lnTo>
                  <a:pt x="650189" y="579170"/>
                </a:lnTo>
                <a:lnTo>
                  <a:pt x="607428" y="607263"/>
                </a:lnTo>
                <a:lnTo>
                  <a:pt x="38950" y="1175740"/>
                </a:lnTo>
                <a:lnTo>
                  <a:pt x="10058" y="1218285"/>
                </a:lnTo>
                <a:lnTo>
                  <a:pt x="0" y="1268514"/>
                </a:lnTo>
                <a:lnTo>
                  <a:pt x="2552" y="1294307"/>
                </a:lnTo>
                <a:lnTo>
                  <a:pt x="22199" y="1341196"/>
                </a:lnTo>
                <a:lnTo>
                  <a:pt x="58902" y="1377683"/>
                </a:lnTo>
                <a:lnTo>
                  <a:pt x="105803" y="1397215"/>
                </a:lnTo>
                <a:lnTo>
                  <a:pt x="131394" y="1399743"/>
                </a:lnTo>
                <a:lnTo>
                  <a:pt x="156984" y="1397215"/>
                </a:lnTo>
                <a:lnTo>
                  <a:pt x="203885" y="1377683"/>
                </a:lnTo>
                <a:lnTo>
                  <a:pt x="273291" y="1311871"/>
                </a:lnTo>
                <a:lnTo>
                  <a:pt x="700036" y="885431"/>
                </a:lnTo>
                <a:lnTo>
                  <a:pt x="869708" y="1054760"/>
                </a:lnTo>
                <a:lnTo>
                  <a:pt x="912660" y="1082967"/>
                </a:lnTo>
                <a:lnTo>
                  <a:pt x="962533" y="1092327"/>
                </a:lnTo>
                <a:lnTo>
                  <a:pt x="1012342" y="1082941"/>
                </a:lnTo>
                <a:lnTo>
                  <a:pt x="1055103" y="1054925"/>
                </a:lnTo>
                <a:lnTo>
                  <a:pt x="1104239" y="1005852"/>
                </a:lnTo>
                <a:lnTo>
                  <a:pt x="1356169" y="754202"/>
                </a:lnTo>
                <a:lnTo>
                  <a:pt x="1482102" y="879792"/>
                </a:lnTo>
                <a:lnTo>
                  <a:pt x="1525054" y="908024"/>
                </a:lnTo>
                <a:lnTo>
                  <a:pt x="1574927" y="917422"/>
                </a:lnTo>
                <a:lnTo>
                  <a:pt x="1624736" y="908050"/>
                </a:lnTo>
                <a:lnTo>
                  <a:pt x="1667497" y="879957"/>
                </a:lnTo>
                <a:lnTo>
                  <a:pt x="1716582" y="830884"/>
                </a:lnTo>
                <a:lnTo>
                  <a:pt x="2107996" y="439470"/>
                </a:lnTo>
                <a:lnTo>
                  <a:pt x="2127161" y="473862"/>
                </a:lnTo>
                <a:lnTo>
                  <a:pt x="2155406" y="500888"/>
                </a:lnTo>
                <a:lnTo>
                  <a:pt x="2190699" y="518566"/>
                </a:lnTo>
                <a:lnTo>
                  <a:pt x="2231021" y="524903"/>
                </a:lnTo>
                <a:lnTo>
                  <a:pt x="2282088" y="514578"/>
                </a:lnTo>
                <a:lnTo>
                  <a:pt x="2323795" y="486460"/>
                </a:lnTo>
                <a:lnTo>
                  <a:pt x="2351925" y="444741"/>
                </a:lnTo>
                <a:lnTo>
                  <a:pt x="2352992" y="439470"/>
                </a:lnTo>
                <a:lnTo>
                  <a:pt x="2353411" y="437413"/>
                </a:lnTo>
                <a:lnTo>
                  <a:pt x="2362238" y="393674"/>
                </a:lnTo>
                <a:lnTo>
                  <a:pt x="2362238" y="131216"/>
                </a:lnTo>
                <a:close/>
              </a:path>
              <a:path w="2581275" h="2625090">
                <a:moveTo>
                  <a:pt x="2580957" y="1922081"/>
                </a:moveTo>
                <a:lnTo>
                  <a:pt x="2518753" y="1496453"/>
                </a:lnTo>
                <a:lnTo>
                  <a:pt x="2510409" y="1446822"/>
                </a:lnTo>
                <a:lnTo>
                  <a:pt x="2495105" y="1400797"/>
                </a:lnTo>
                <a:lnTo>
                  <a:pt x="2493467" y="1397635"/>
                </a:lnTo>
                <a:lnTo>
                  <a:pt x="2493467" y="1919859"/>
                </a:lnTo>
                <a:lnTo>
                  <a:pt x="2493467" y="1922081"/>
                </a:lnTo>
                <a:lnTo>
                  <a:pt x="2490660" y="1935340"/>
                </a:lnTo>
                <a:lnTo>
                  <a:pt x="2483066" y="1946325"/>
                </a:lnTo>
                <a:lnTo>
                  <a:pt x="2471915" y="1953831"/>
                </a:lnTo>
                <a:lnTo>
                  <a:pt x="2458440" y="1956600"/>
                </a:lnTo>
                <a:lnTo>
                  <a:pt x="2446070" y="1954301"/>
                </a:lnTo>
                <a:lnTo>
                  <a:pt x="2435453" y="1947900"/>
                </a:lnTo>
                <a:lnTo>
                  <a:pt x="2427541" y="1938223"/>
                </a:lnTo>
                <a:lnTo>
                  <a:pt x="2423236" y="1926018"/>
                </a:lnTo>
                <a:lnTo>
                  <a:pt x="2361565" y="1569923"/>
                </a:lnTo>
                <a:lnTo>
                  <a:pt x="2355951" y="1554556"/>
                </a:lnTo>
                <a:lnTo>
                  <a:pt x="2345525" y="1542719"/>
                </a:lnTo>
                <a:lnTo>
                  <a:pt x="2331402" y="1535417"/>
                </a:lnTo>
                <a:lnTo>
                  <a:pt x="2314740" y="1533702"/>
                </a:lnTo>
                <a:lnTo>
                  <a:pt x="2298979" y="1538109"/>
                </a:lnTo>
                <a:lnTo>
                  <a:pt x="2286292" y="1547672"/>
                </a:lnTo>
                <a:lnTo>
                  <a:pt x="2277834" y="1561147"/>
                </a:lnTo>
                <a:lnTo>
                  <a:pt x="2274760" y="1577276"/>
                </a:lnTo>
                <a:lnTo>
                  <a:pt x="2274760" y="2495512"/>
                </a:lnTo>
                <a:lnTo>
                  <a:pt x="2272144" y="2510675"/>
                </a:lnTo>
                <a:lnTo>
                  <a:pt x="2265019" y="2523477"/>
                </a:lnTo>
                <a:lnTo>
                  <a:pt x="2254427" y="2532596"/>
                </a:lnTo>
                <a:lnTo>
                  <a:pt x="2241435" y="2536698"/>
                </a:lnTo>
                <a:lnTo>
                  <a:pt x="2233460" y="2536723"/>
                </a:lnTo>
                <a:lnTo>
                  <a:pt x="2226056" y="2535161"/>
                </a:lnTo>
                <a:lnTo>
                  <a:pt x="2201621" y="2502687"/>
                </a:lnTo>
                <a:lnTo>
                  <a:pt x="2187397" y="2180602"/>
                </a:lnTo>
                <a:lnTo>
                  <a:pt x="2179409" y="1999996"/>
                </a:lnTo>
                <a:lnTo>
                  <a:pt x="2171725" y="1970214"/>
                </a:lnTo>
                <a:lnTo>
                  <a:pt x="2154593" y="1946694"/>
                </a:lnTo>
                <a:lnTo>
                  <a:pt x="2129993" y="1931250"/>
                </a:lnTo>
                <a:lnTo>
                  <a:pt x="2099792" y="1925675"/>
                </a:lnTo>
                <a:lnTo>
                  <a:pt x="2069617" y="1931250"/>
                </a:lnTo>
                <a:lnTo>
                  <a:pt x="2044979" y="1946821"/>
                </a:lnTo>
                <a:lnTo>
                  <a:pt x="2027847" y="1970659"/>
                </a:lnTo>
                <a:lnTo>
                  <a:pt x="2020163" y="2001024"/>
                </a:lnTo>
                <a:lnTo>
                  <a:pt x="1997951" y="2502344"/>
                </a:lnTo>
                <a:lnTo>
                  <a:pt x="1994598" y="2516136"/>
                </a:lnTo>
                <a:lnTo>
                  <a:pt x="1986737" y="2527122"/>
                </a:lnTo>
                <a:lnTo>
                  <a:pt x="1975396" y="2534399"/>
                </a:lnTo>
                <a:lnTo>
                  <a:pt x="1961553" y="2537041"/>
                </a:lnTo>
                <a:lnTo>
                  <a:pt x="1954263" y="2536304"/>
                </a:lnTo>
                <a:lnTo>
                  <a:pt x="1925574" y="2507399"/>
                </a:lnTo>
                <a:lnTo>
                  <a:pt x="1924824" y="2500299"/>
                </a:lnTo>
                <a:lnTo>
                  <a:pt x="1924824" y="1997951"/>
                </a:lnTo>
                <a:lnTo>
                  <a:pt x="1924824" y="1956600"/>
                </a:lnTo>
                <a:lnTo>
                  <a:pt x="1924824" y="1577276"/>
                </a:lnTo>
                <a:lnTo>
                  <a:pt x="1921751" y="1561147"/>
                </a:lnTo>
                <a:lnTo>
                  <a:pt x="1913293" y="1547672"/>
                </a:lnTo>
                <a:lnTo>
                  <a:pt x="1900605" y="1538109"/>
                </a:lnTo>
                <a:lnTo>
                  <a:pt x="1884832" y="1533702"/>
                </a:lnTo>
                <a:lnTo>
                  <a:pt x="1883473" y="1533525"/>
                </a:lnTo>
                <a:lnTo>
                  <a:pt x="1881073" y="1533525"/>
                </a:lnTo>
                <a:lnTo>
                  <a:pt x="1843303" y="1555305"/>
                </a:lnTo>
                <a:lnTo>
                  <a:pt x="1776171" y="1926526"/>
                </a:lnTo>
                <a:lnTo>
                  <a:pt x="1771967" y="1938439"/>
                </a:lnTo>
                <a:lnTo>
                  <a:pt x="1764093" y="1947976"/>
                </a:lnTo>
                <a:lnTo>
                  <a:pt x="1753527" y="1954301"/>
                </a:lnTo>
                <a:lnTo>
                  <a:pt x="1741144" y="1956600"/>
                </a:lnTo>
                <a:lnTo>
                  <a:pt x="1727669" y="1953831"/>
                </a:lnTo>
                <a:lnTo>
                  <a:pt x="1716506" y="1946325"/>
                </a:lnTo>
                <a:lnTo>
                  <a:pt x="1708912" y="1935340"/>
                </a:lnTo>
                <a:lnTo>
                  <a:pt x="1706105" y="1922081"/>
                </a:lnTo>
                <a:lnTo>
                  <a:pt x="1706105" y="1919859"/>
                </a:lnTo>
                <a:lnTo>
                  <a:pt x="1706448" y="1917979"/>
                </a:lnTo>
                <a:lnTo>
                  <a:pt x="1706499" y="1915934"/>
                </a:lnTo>
                <a:lnTo>
                  <a:pt x="1767967" y="1504315"/>
                </a:lnTo>
                <a:lnTo>
                  <a:pt x="1776679" y="1458595"/>
                </a:lnTo>
                <a:lnTo>
                  <a:pt x="1793582" y="1417523"/>
                </a:lnTo>
                <a:lnTo>
                  <a:pt x="1817738" y="1381950"/>
                </a:lnTo>
                <a:lnTo>
                  <a:pt x="1848243" y="1352765"/>
                </a:lnTo>
                <a:lnTo>
                  <a:pt x="1884159" y="1330845"/>
                </a:lnTo>
                <a:lnTo>
                  <a:pt x="1924545" y="1317053"/>
                </a:lnTo>
                <a:lnTo>
                  <a:pt x="1968563" y="1312252"/>
                </a:lnTo>
                <a:lnTo>
                  <a:pt x="2231021" y="1312252"/>
                </a:lnTo>
                <a:lnTo>
                  <a:pt x="2275014" y="1317053"/>
                </a:lnTo>
                <a:lnTo>
                  <a:pt x="2315426" y="1330909"/>
                </a:lnTo>
                <a:lnTo>
                  <a:pt x="2351354" y="1352969"/>
                </a:lnTo>
                <a:lnTo>
                  <a:pt x="2381872" y="1382433"/>
                </a:lnTo>
                <a:lnTo>
                  <a:pt x="2406065" y="1418450"/>
                </a:lnTo>
                <a:lnTo>
                  <a:pt x="2423007" y="1460207"/>
                </a:lnTo>
                <a:lnTo>
                  <a:pt x="2431783" y="1506880"/>
                </a:lnTo>
                <a:lnTo>
                  <a:pt x="2492959" y="1915934"/>
                </a:lnTo>
                <a:lnTo>
                  <a:pt x="2493124" y="1917979"/>
                </a:lnTo>
                <a:lnTo>
                  <a:pt x="2493467" y="1919859"/>
                </a:lnTo>
                <a:lnTo>
                  <a:pt x="2493467" y="1397635"/>
                </a:lnTo>
                <a:lnTo>
                  <a:pt x="2473426" y="1358938"/>
                </a:lnTo>
                <a:lnTo>
                  <a:pt x="2445943" y="1321765"/>
                </a:lnTo>
                <a:lnTo>
                  <a:pt x="2413228" y="1289824"/>
                </a:lnTo>
                <a:lnTo>
                  <a:pt x="2375865" y="1263637"/>
                </a:lnTo>
                <a:lnTo>
                  <a:pt x="2334412" y="1243774"/>
                </a:lnTo>
                <a:lnTo>
                  <a:pt x="2289454" y="1230757"/>
                </a:lnTo>
                <a:lnTo>
                  <a:pt x="2294191" y="1224775"/>
                </a:lnTo>
                <a:lnTo>
                  <a:pt x="2319782" y="1192441"/>
                </a:lnTo>
                <a:lnTo>
                  <a:pt x="2342705" y="1148867"/>
                </a:lnTo>
                <a:lnTo>
                  <a:pt x="2357183" y="1101001"/>
                </a:lnTo>
                <a:lnTo>
                  <a:pt x="2362238" y="1049807"/>
                </a:lnTo>
                <a:lnTo>
                  <a:pt x="2358009" y="1002690"/>
                </a:lnTo>
                <a:lnTo>
                  <a:pt x="2345791" y="958316"/>
                </a:lnTo>
                <a:lnTo>
                  <a:pt x="2326360" y="917435"/>
                </a:lnTo>
                <a:lnTo>
                  <a:pt x="2300440" y="880808"/>
                </a:lnTo>
                <a:lnTo>
                  <a:pt x="2274760" y="855116"/>
                </a:lnTo>
                <a:lnTo>
                  <a:pt x="2274760" y="1049807"/>
                </a:lnTo>
                <a:lnTo>
                  <a:pt x="2268499" y="1096289"/>
                </a:lnTo>
                <a:lnTo>
                  <a:pt x="2250846" y="1138072"/>
                </a:lnTo>
                <a:lnTo>
                  <a:pt x="2223478" y="1173492"/>
                </a:lnTo>
                <a:lnTo>
                  <a:pt x="2188057" y="1200861"/>
                </a:lnTo>
                <a:lnTo>
                  <a:pt x="2146274" y="1218514"/>
                </a:lnTo>
                <a:lnTo>
                  <a:pt x="2099792" y="1224775"/>
                </a:lnTo>
                <a:lnTo>
                  <a:pt x="2053310" y="1218514"/>
                </a:lnTo>
                <a:lnTo>
                  <a:pt x="2011514" y="1200861"/>
                </a:lnTo>
                <a:lnTo>
                  <a:pt x="1976107" y="1173492"/>
                </a:lnTo>
                <a:lnTo>
                  <a:pt x="1948726" y="1138072"/>
                </a:lnTo>
                <a:lnTo>
                  <a:pt x="1931073" y="1096289"/>
                </a:lnTo>
                <a:lnTo>
                  <a:pt x="1924824" y="1049807"/>
                </a:lnTo>
                <a:lnTo>
                  <a:pt x="1931073" y="1003325"/>
                </a:lnTo>
                <a:lnTo>
                  <a:pt x="1948726" y="961542"/>
                </a:lnTo>
                <a:lnTo>
                  <a:pt x="1976107" y="926122"/>
                </a:lnTo>
                <a:lnTo>
                  <a:pt x="2011514" y="898740"/>
                </a:lnTo>
                <a:lnTo>
                  <a:pt x="2053310" y="881087"/>
                </a:lnTo>
                <a:lnTo>
                  <a:pt x="2099792" y="874839"/>
                </a:lnTo>
                <a:lnTo>
                  <a:pt x="2146274" y="881087"/>
                </a:lnTo>
                <a:lnTo>
                  <a:pt x="2188057" y="898740"/>
                </a:lnTo>
                <a:lnTo>
                  <a:pt x="2223478" y="926122"/>
                </a:lnTo>
                <a:lnTo>
                  <a:pt x="2250846" y="961542"/>
                </a:lnTo>
                <a:lnTo>
                  <a:pt x="2268499" y="1003325"/>
                </a:lnTo>
                <a:lnTo>
                  <a:pt x="2274760" y="1049807"/>
                </a:lnTo>
                <a:lnTo>
                  <a:pt x="2274760" y="855116"/>
                </a:lnTo>
                <a:lnTo>
                  <a:pt x="2232152" y="823239"/>
                </a:lnTo>
                <a:lnTo>
                  <a:pt x="2191283" y="803795"/>
                </a:lnTo>
                <a:lnTo>
                  <a:pt x="2146909" y="791591"/>
                </a:lnTo>
                <a:lnTo>
                  <a:pt x="2099792" y="787349"/>
                </a:lnTo>
                <a:lnTo>
                  <a:pt x="2052675" y="791591"/>
                </a:lnTo>
                <a:lnTo>
                  <a:pt x="2008301" y="803795"/>
                </a:lnTo>
                <a:lnTo>
                  <a:pt x="1967420" y="823239"/>
                </a:lnTo>
                <a:lnTo>
                  <a:pt x="1930781" y="849147"/>
                </a:lnTo>
                <a:lnTo>
                  <a:pt x="1899132" y="880808"/>
                </a:lnTo>
                <a:lnTo>
                  <a:pt x="1873224" y="917435"/>
                </a:lnTo>
                <a:lnTo>
                  <a:pt x="1853780" y="958316"/>
                </a:lnTo>
                <a:lnTo>
                  <a:pt x="1841576" y="1002690"/>
                </a:lnTo>
                <a:lnTo>
                  <a:pt x="1837334" y="1049807"/>
                </a:lnTo>
                <a:lnTo>
                  <a:pt x="1842389" y="1101001"/>
                </a:lnTo>
                <a:lnTo>
                  <a:pt x="1856879" y="1148867"/>
                </a:lnTo>
                <a:lnTo>
                  <a:pt x="1879790" y="1192441"/>
                </a:lnTo>
                <a:lnTo>
                  <a:pt x="1910130" y="1230757"/>
                </a:lnTo>
                <a:lnTo>
                  <a:pt x="1865172" y="1243711"/>
                </a:lnTo>
                <a:lnTo>
                  <a:pt x="1823720" y="1263484"/>
                </a:lnTo>
                <a:lnTo>
                  <a:pt x="1786369" y="1289519"/>
                </a:lnTo>
                <a:lnTo>
                  <a:pt x="1753679" y="1321244"/>
                </a:lnTo>
                <a:lnTo>
                  <a:pt x="1726234" y="1358112"/>
                </a:lnTo>
                <a:lnTo>
                  <a:pt x="1704619" y="1399552"/>
                </a:lnTo>
                <a:lnTo>
                  <a:pt x="1689392" y="1444993"/>
                </a:lnTo>
                <a:lnTo>
                  <a:pt x="1681162" y="1493888"/>
                </a:lnTo>
                <a:lnTo>
                  <a:pt x="1619478" y="1907222"/>
                </a:lnTo>
                <a:lnTo>
                  <a:pt x="1618627" y="1922081"/>
                </a:lnTo>
                <a:lnTo>
                  <a:pt x="1628279" y="1969477"/>
                </a:lnTo>
                <a:lnTo>
                  <a:pt x="1654568" y="2008263"/>
                </a:lnTo>
                <a:lnTo>
                  <a:pt x="1693519" y="2034463"/>
                </a:lnTo>
                <a:lnTo>
                  <a:pt x="1741144" y="2044077"/>
                </a:lnTo>
                <a:lnTo>
                  <a:pt x="1769364" y="2040864"/>
                </a:lnTo>
                <a:lnTo>
                  <a:pt x="1795322" y="2031657"/>
                </a:lnTo>
                <a:lnTo>
                  <a:pt x="1818246" y="2017128"/>
                </a:lnTo>
                <a:lnTo>
                  <a:pt x="1837334" y="1997951"/>
                </a:lnTo>
                <a:lnTo>
                  <a:pt x="1837334" y="2500299"/>
                </a:lnTo>
                <a:lnTo>
                  <a:pt x="1846580" y="2546883"/>
                </a:lnTo>
                <a:lnTo>
                  <a:pt x="1873897" y="2588463"/>
                </a:lnTo>
                <a:lnTo>
                  <a:pt x="1914398" y="2615209"/>
                </a:lnTo>
                <a:lnTo>
                  <a:pt x="1961553" y="2624518"/>
                </a:lnTo>
                <a:lnTo>
                  <a:pt x="2008251" y="2615425"/>
                </a:lnTo>
                <a:lnTo>
                  <a:pt x="2046922" y="2590431"/>
                </a:lnTo>
                <a:lnTo>
                  <a:pt x="2073846" y="2553017"/>
                </a:lnTo>
                <a:lnTo>
                  <a:pt x="2077770" y="2537041"/>
                </a:lnTo>
                <a:lnTo>
                  <a:pt x="2085263" y="2506624"/>
                </a:lnTo>
                <a:lnTo>
                  <a:pt x="2099792" y="2180602"/>
                </a:lnTo>
                <a:lnTo>
                  <a:pt x="2114334" y="2507399"/>
                </a:lnTo>
                <a:lnTo>
                  <a:pt x="2117801" y="2530208"/>
                </a:lnTo>
                <a:lnTo>
                  <a:pt x="2137143" y="2572105"/>
                </a:lnTo>
                <a:lnTo>
                  <a:pt x="2173821" y="2606535"/>
                </a:lnTo>
                <a:lnTo>
                  <a:pt x="2222779" y="2623439"/>
                </a:lnTo>
                <a:lnTo>
                  <a:pt x="2248954" y="2624010"/>
                </a:lnTo>
                <a:lnTo>
                  <a:pt x="2293467" y="2611094"/>
                </a:lnTo>
                <a:lnTo>
                  <a:pt x="2329434" y="2582824"/>
                </a:lnTo>
                <a:lnTo>
                  <a:pt x="2353475" y="2543035"/>
                </a:lnTo>
                <a:lnTo>
                  <a:pt x="2354643" y="2536723"/>
                </a:lnTo>
                <a:lnTo>
                  <a:pt x="2362238" y="2495512"/>
                </a:lnTo>
                <a:lnTo>
                  <a:pt x="2362238" y="1997951"/>
                </a:lnTo>
                <a:lnTo>
                  <a:pt x="2381402" y="2017128"/>
                </a:lnTo>
                <a:lnTo>
                  <a:pt x="2404313" y="2031657"/>
                </a:lnTo>
                <a:lnTo>
                  <a:pt x="2430246" y="2040864"/>
                </a:lnTo>
                <a:lnTo>
                  <a:pt x="2458440" y="2044077"/>
                </a:lnTo>
                <a:lnTo>
                  <a:pt x="2506053" y="2034463"/>
                </a:lnTo>
                <a:lnTo>
                  <a:pt x="2545003" y="2008263"/>
                </a:lnTo>
                <a:lnTo>
                  <a:pt x="2552001" y="1997951"/>
                </a:lnTo>
                <a:lnTo>
                  <a:pt x="2571305" y="1969477"/>
                </a:lnTo>
                <a:lnTo>
                  <a:pt x="2573921" y="1956600"/>
                </a:lnTo>
                <a:lnTo>
                  <a:pt x="2580957" y="1922081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6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/>
              <a:t>CHAPTER</a:t>
            </a:r>
            <a:r>
              <a:rPr spc="-145"/>
              <a:t> </a:t>
            </a:r>
            <a:r>
              <a:rPr spc="114"/>
              <a:t>EXECUTIVE</a:t>
            </a:r>
            <a:r>
              <a:rPr spc="-130"/>
              <a:t> </a:t>
            </a:r>
            <a:r>
              <a:t>ROLES</a:t>
            </a:r>
            <a:r>
              <a:rPr spc="-130"/>
              <a:t> </a:t>
            </a:r>
            <a:r>
              <a:rPr spc="-190"/>
              <a:t>&amp;</a:t>
            </a:r>
            <a:r>
              <a:rPr spc="-120"/>
              <a:t> </a:t>
            </a:r>
            <a:r>
              <a:rPr spc="50"/>
              <a:t>RESPONSIBILITIES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16000" y="2062353"/>
            <a:ext cx="441960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195">
                <a:solidFill>
                  <a:srgbClr val="6F041A"/>
                </a:solidFill>
                <a:latin typeface="Arial"/>
                <a:cs typeface="Arial"/>
              </a:rPr>
              <a:t>CHAPTER</a:t>
            </a:r>
            <a:r>
              <a:rPr sz="2700" b="1" spc="31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700" b="1" spc="250">
                <a:solidFill>
                  <a:srgbClr val="6F041A"/>
                </a:solidFill>
                <a:latin typeface="Arial"/>
                <a:cs typeface="Arial"/>
              </a:rPr>
              <a:t>VICE-</a:t>
            </a:r>
            <a:r>
              <a:rPr sz="2700" b="1" spc="155">
                <a:solidFill>
                  <a:srgbClr val="6F041A"/>
                </a:solidFill>
                <a:latin typeface="Arial"/>
                <a:cs typeface="Arial"/>
              </a:rPr>
              <a:t>CHAIR: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463497" y="7657629"/>
            <a:ext cx="293687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25" marR="5080" indent="-99060">
              <a:lnSpc>
                <a:spcPct val="127800"/>
              </a:lnSpc>
              <a:spcBef>
                <a:spcPts val="100"/>
              </a:spcBef>
            </a:pPr>
            <a:r>
              <a:rPr sz="2200" b="1" spc="55">
                <a:solidFill>
                  <a:srgbClr val="6F041A"/>
                </a:solidFill>
                <a:latin typeface="Arial"/>
                <a:cs typeface="Arial"/>
              </a:rPr>
              <a:t>LEADS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150">
                <a:solidFill>
                  <a:srgbClr val="6F041A"/>
                </a:solidFill>
                <a:latin typeface="Arial"/>
                <a:cs typeface="Arial"/>
              </a:rPr>
              <a:t>IN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CHAPTER 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CHAIR'S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45">
                <a:solidFill>
                  <a:srgbClr val="6F041A"/>
                </a:solidFill>
                <a:latin typeface="Arial"/>
                <a:cs typeface="Arial"/>
              </a:rPr>
              <a:t>ABSENCE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32828" y="7657629"/>
            <a:ext cx="3657600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0" marR="5080" indent="-749935">
              <a:lnSpc>
                <a:spcPct val="127800"/>
              </a:lnSpc>
              <a:spcBef>
                <a:spcPts val="100"/>
              </a:spcBef>
            </a:pPr>
            <a:r>
              <a:rPr sz="2200" b="1">
                <a:solidFill>
                  <a:srgbClr val="6F041A"/>
                </a:solidFill>
                <a:latin typeface="Arial"/>
                <a:cs typeface="Arial"/>
              </a:rPr>
              <a:t>ASSISTS</a:t>
            </a:r>
            <a:r>
              <a:rPr sz="2200" b="1" spc="8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204">
                <a:solidFill>
                  <a:srgbClr val="6F041A"/>
                </a:solidFill>
                <a:latin typeface="Arial"/>
                <a:cs typeface="Arial"/>
              </a:rPr>
              <a:t>WITH</a:t>
            </a:r>
            <a:r>
              <a:rPr sz="2200" b="1" spc="8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CHAPTER </a:t>
            </a:r>
            <a:r>
              <a:rPr sz="2200" b="1" spc="95">
                <a:solidFill>
                  <a:srgbClr val="6F041A"/>
                </a:solidFill>
                <a:latin typeface="Arial"/>
                <a:cs typeface="Arial"/>
              </a:rPr>
              <a:t>CHAIR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75">
                <a:solidFill>
                  <a:srgbClr val="6F041A"/>
                </a:solidFill>
                <a:latin typeface="Arial"/>
                <a:cs typeface="Arial"/>
              </a:rPr>
              <a:t>DUTIES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95466" y="7657629"/>
            <a:ext cx="3956685" cy="879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4154">
              <a:lnSpc>
                <a:spcPct val="127800"/>
              </a:lnSpc>
              <a:spcBef>
                <a:spcPts val="100"/>
              </a:spcBef>
            </a:pPr>
            <a:r>
              <a:rPr lang="en-CA" sz="2200" b="1" spc="70">
                <a:solidFill>
                  <a:srgbClr val="6F041A"/>
                </a:solidFill>
                <a:latin typeface="Arial"/>
                <a:cs typeface="Arial"/>
              </a:rPr>
              <a:t>MAY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50">
                <a:solidFill>
                  <a:srgbClr val="6F041A"/>
                </a:solidFill>
                <a:latin typeface="Arial"/>
                <a:cs typeface="Arial"/>
              </a:rPr>
              <a:t>SUCCEED PRESENT</a:t>
            </a:r>
            <a:r>
              <a:rPr sz="2200" b="1" spc="7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CHAPTER</a:t>
            </a:r>
            <a:r>
              <a:rPr sz="2200" b="1" spc="75">
                <a:solidFill>
                  <a:srgbClr val="6F041A"/>
                </a:solidFill>
                <a:latin typeface="Arial"/>
                <a:cs typeface="Arial"/>
              </a:rPr>
              <a:t> CHAIR</a:t>
            </a:r>
            <a:endParaRPr sz="220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75612" y="3308112"/>
            <a:ext cx="104775" cy="104774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0036161" y="3139869"/>
            <a:ext cx="7030084" cy="1166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2500" spc="50">
                <a:latin typeface="Arial"/>
                <a:cs typeface="Arial"/>
              </a:rPr>
              <a:t>Elected by the Certified members of their chapter </a:t>
            </a:r>
            <a:r>
              <a:rPr lang="en-CA" sz="2500" spc="140">
                <a:latin typeface="Arial"/>
                <a:cs typeface="Arial"/>
              </a:rPr>
              <a:t>for a 1-year term of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90">
                <a:latin typeface="Arial"/>
                <a:cs typeface="Arial"/>
              </a:rPr>
              <a:t>office,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240">
                <a:latin typeface="Arial"/>
                <a:cs typeface="Arial"/>
              </a:rPr>
              <a:t>which</a:t>
            </a:r>
            <a:r>
              <a:rPr lang="en-CA" sz="2500" spc="45">
                <a:latin typeface="Arial"/>
                <a:cs typeface="Arial"/>
              </a:rPr>
              <a:t> </a:t>
            </a:r>
            <a:r>
              <a:rPr lang="en-CA" sz="2500" spc="200">
                <a:latin typeface="Arial"/>
                <a:cs typeface="Arial"/>
              </a:rPr>
              <a:t>may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90">
                <a:latin typeface="Arial"/>
                <a:cs typeface="Arial"/>
              </a:rPr>
              <a:t>be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75">
                <a:latin typeface="Arial"/>
                <a:cs typeface="Arial"/>
              </a:rPr>
              <a:t>renewed</a:t>
            </a:r>
            <a:endParaRPr lang="en-CA" sz="25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399" y="3308112"/>
            <a:ext cx="104775" cy="10477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555650" y="3139869"/>
            <a:ext cx="733996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125">
                <a:latin typeface="Arial"/>
                <a:cs typeface="Arial"/>
              </a:rPr>
              <a:t>Filled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55">
                <a:latin typeface="Arial"/>
                <a:cs typeface="Arial"/>
              </a:rPr>
              <a:t>by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>
                <a:latin typeface="Arial"/>
                <a:cs typeface="Arial"/>
              </a:rPr>
              <a:t>a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35">
                <a:latin typeface="Arial"/>
                <a:cs typeface="Arial"/>
              </a:rPr>
              <a:t>Certified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275">
                <a:latin typeface="Arial"/>
                <a:cs typeface="Arial"/>
              </a:rPr>
              <a:t>member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85">
                <a:latin typeface="Arial"/>
                <a:cs typeface="Arial"/>
              </a:rPr>
              <a:t>in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215">
                <a:latin typeface="Arial"/>
                <a:cs typeface="Arial"/>
              </a:rPr>
              <a:t>good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65">
                <a:latin typeface="Arial"/>
                <a:cs typeface="Arial"/>
              </a:rPr>
              <a:t>standing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/>
              <a:t>CHAPTER</a:t>
            </a:r>
            <a:r>
              <a:rPr spc="-145"/>
              <a:t> </a:t>
            </a:r>
            <a:r>
              <a:rPr spc="114"/>
              <a:t>EXECUTIVE</a:t>
            </a:r>
            <a:r>
              <a:rPr spc="-130"/>
              <a:t> </a:t>
            </a:r>
            <a:r>
              <a:t>ROLES</a:t>
            </a:r>
            <a:r>
              <a:rPr spc="-130"/>
              <a:t> </a:t>
            </a:r>
            <a:r>
              <a:rPr spc="-190"/>
              <a:t>&amp;</a:t>
            </a:r>
            <a:r>
              <a:rPr spc="-120"/>
              <a:t> </a:t>
            </a:r>
            <a:r>
              <a:rPr spc="50"/>
              <a:t>RESPONSIBILITIES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6000" y="2062351"/>
            <a:ext cx="451929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700" b="1" i="0" u="none" strike="noStrike" kern="0" cap="none" spc="19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CHAPTER</a:t>
            </a:r>
            <a:r>
              <a:rPr kumimoji="0" sz="2700" b="1" i="0" u="none" strike="noStrike" kern="0" cap="none" spc="31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700" b="1" i="0" u="none" strike="noStrike" kern="0" cap="none" spc="22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PAST-</a:t>
            </a:r>
            <a:r>
              <a:rPr kumimoji="0" sz="2700" b="1" i="0" u="none" strike="noStrike" kern="0" cap="none" spc="15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CHAIR:</a:t>
            </a:r>
            <a:endParaRPr kumimoji="0" sz="27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77711" y="7599402"/>
            <a:ext cx="4638675" cy="1311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ctr" defTabSz="914400" eaLnBrk="1" fontAlgn="auto" latinLnBrk="0" hangingPunct="1">
              <a:lnSpc>
                <a:spcPct val="1278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200" b="1" i="0" u="none" strike="noStrike" kern="0" cap="none" spc="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OFFERS</a:t>
            </a:r>
            <a:r>
              <a:rPr kumimoji="0" sz="2200" b="1" i="0" u="none" strike="noStrike" kern="0" cap="none" spc="13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INFO </a:t>
            </a:r>
            <a:r>
              <a:rPr kumimoji="0" sz="2200" b="1" i="0" u="none" strike="noStrike" kern="0" cap="none" spc="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&amp;</a:t>
            </a:r>
            <a:r>
              <a:rPr kumimoji="0" sz="2200" b="1" i="0" u="none" strike="noStrike" kern="0" cap="none" spc="13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11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GUIDANCE</a:t>
            </a:r>
            <a:r>
              <a:rPr kumimoji="0" sz="2200" b="1" i="0" u="none" strike="noStrike" kern="0" cap="none" spc="13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14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ON </a:t>
            </a:r>
            <a:r>
              <a:rPr kumimoji="0" sz="2200" b="1" i="0" u="none" strike="noStrike" kern="0" cap="none" spc="8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CHAPTER</a:t>
            </a:r>
            <a:r>
              <a:rPr kumimoji="0" sz="2200" b="1" i="0" u="none" strike="noStrike" kern="0" cap="none" spc="6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7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DECISIONS,</a:t>
            </a:r>
            <a:r>
              <a:rPr kumimoji="0" sz="2200" b="1" i="0" u="none" strike="noStrike" kern="0" cap="none" spc="6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7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PLANS</a:t>
            </a:r>
            <a:r>
              <a:rPr kumimoji="0" sz="2200" b="1" i="0" u="none" strike="noStrike" kern="0" cap="none" spc="6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-5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&amp; </a:t>
            </a:r>
            <a:r>
              <a:rPr kumimoji="0" sz="2200" b="1" i="0" u="none" strike="noStrike" kern="0" cap="none" spc="4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BUSINESS</a:t>
            </a:r>
            <a:endParaRPr kumimoji="0" sz="2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1556" y="7599402"/>
            <a:ext cx="4646930" cy="1311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lvl="0" indent="81280" algn="ctr" defTabSz="914400" eaLnBrk="1" fontAlgn="auto" latinLnBrk="0" hangingPunct="1">
              <a:lnSpc>
                <a:spcPct val="1278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200" b="1" i="0" u="none" strike="noStrike" kern="0" cap="none" spc="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ASSISTS</a:t>
            </a:r>
            <a:r>
              <a:rPr kumimoji="0" sz="2200" b="1" i="0" u="none" strike="noStrike" kern="0" cap="none" spc="8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13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INCOMING</a:t>
            </a:r>
            <a:r>
              <a:rPr kumimoji="0" sz="2200" b="1" i="0" u="none" strike="noStrike" kern="0" cap="none" spc="9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7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CHAPTER </a:t>
            </a:r>
            <a:r>
              <a:rPr kumimoji="0" sz="2200" b="1" i="0" u="none" strike="noStrike" kern="0" cap="none" spc="9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CHAIR</a:t>
            </a:r>
            <a:r>
              <a:rPr kumimoji="0" sz="2200" b="1" i="0" u="none" strike="noStrike" kern="0" cap="none" spc="7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17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AND</a:t>
            </a:r>
            <a:r>
              <a:rPr kumimoji="0" sz="2200" b="1" i="0" u="none" strike="noStrike" kern="0" cap="none" spc="7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9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VICE-CHAIR</a:t>
            </a:r>
            <a:r>
              <a:rPr kumimoji="0" sz="2200" b="1" i="0" u="none" strike="noStrike" kern="0" cap="none" spc="7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20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WHEN </a:t>
            </a:r>
            <a:r>
              <a:rPr kumimoji="0" sz="2200" b="1" i="0" u="none" strike="noStrike" kern="0" cap="none" spc="10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NEEDED)</a:t>
            </a:r>
            <a:endParaRPr kumimoji="0" sz="2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75612" y="3308111"/>
            <a:ext cx="104775" cy="10477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0036161" y="3139868"/>
            <a:ext cx="7030084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0" cap="none" spc="-18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1-</a:t>
            </a:r>
            <a:r>
              <a:rPr kumimoji="0" sz="2500" b="0" i="0" u="none" strike="noStrike" kern="0" cap="none" spc="6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year</a:t>
            </a:r>
            <a:r>
              <a:rPr kumimoji="0" sz="2500" b="0" i="0" u="none" strike="noStrike" kern="0" cap="none" spc="4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2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term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4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of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9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office,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24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which</a:t>
            </a:r>
            <a:r>
              <a:rPr kumimoji="0" sz="2500" b="0" i="0" u="none" strike="noStrike" kern="0" cap="none" spc="4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20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may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9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be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7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renewed</a:t>
            </a:r>
            <a:endParaRPr kumimoji="0" sz="25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399" y="3308111"/>
            <a:ext cx="104775" cy="10477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555650" y="3054104"/>
            <a:ext cx="7603490" cy="958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5080" lvl="0" indent="-1270" defTabSz="914400" eaLnBrk="1" fontAlgn="auto" latinLnBrk="0" hangingPunct="1">
              <a:lnSpc>
                <a:spcPct val="1225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0" cap="none" spc="12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Filled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by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3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Certified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27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member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8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in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21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good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6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standing </a:t>
            </a:r>
            <a:r>
              <a:rPr kumimoji="0" sz="2500" b="0" i="0" u="none" strike="noStrike" kern="0" cap="none" spc="26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who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8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acted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as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4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chair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8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in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14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previous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calendar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4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year</a:t>
            </a:r>
            <a:endParaRPr kumimoji="0" sz="25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432637" y="7645864"/>
            <a:ext cx="435419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460" marR="5080" lvl="0" indent="-112395" defTabSz="914400" eaLnBrk="1" fontAlgn="auto" latinLnBrk="0" hangingPunct="1">
              <a:lnSpc>
                <a:spcPct val="1278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200" b="1" i="0" u="none" strike="noStrike" kern="0" cap="none" spc="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ENSURES</a:t>
            </a:r>
            <a:r>
              <a:rPr kumimoji="0" sz="2200" b="1" i="0" u="none" strike="noStrike" kern="0" cap="none" spc="22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12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SMOOTH</a:t>
            </a:r>
            <a:r>
              <a:rPr kumimoji="0" sz="2200" b="1" i="0" u="none" strike="noStrike" kern="0" cap="none" spc="22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7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CHAPTER </a:t>
            </a:r>
            <a:r>
              <a:rPr kumimoji="0" sz="2200" b="1" i="0" u="none" strike="noStrike" kern="0" cap="none" spc="8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LEADERSHIP</a:t>
            </a:r>
            <a:r>
              <a:rPr kumimoji="0" sz="2200" b="1" i="0" u="none" strike="noStrike" kern="0" cap="none" spc="8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7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TRANSITIONS</a:t>
            </a:r>
            <a:endParaRPr kumimoji="0" sz="2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791755" y="4784564"/>
            <a:ext cx="2705100" cy="2494280"/>
          </a:xfrm>
          <a:custGeom>
            <a:avLst/>
            <a:gdLst/>
            <a:ahLst/>
            <a:cxnLst/>
            <a:rect l="l" t="t" r="r" b="b"/>
            <a:pathLst>
              <a:path w="2705100" h="2494279">
                <a:moveTo>
                  <a:pt x="1553832" y="217371"/>
                </a:moveTo>
                <a:lnTo>
                  <a:pt x="1435582" y="217371"/>
                </a:lnTo>
                <a:lnTo>
                  <a:pt x="1435582" y="55253"/>
                </a:lnTo>
                <a:lnTo>
                  <a:pt x="1455644" y="14574"/>
                </a:lnTo>
                <a:lnTo>
                  <a:pt x="1490825" y="0"/>
                </a:lnTo>
                <a:lnTo>
                  <a:pt x="1498589" y="0"/>
                </a:lnTo>
                <a:lnTo>
                  <a:pt x="1539260" y="20066"/>
                </a:lnTo>
                <a:lnTo>
                  <a:pt x="1553832" y="55253"/>
                </a:lnTo>
                <a:lnTo>
                  <a:pt x="1553832" y="217371"/>
                </a:lnTo>
                <a:close/>
              </a:path>
              <a:path w="2705100" h="2494279">
                <a:moveTo>
                  <a:pt x="1498589" y="2494001"/>
                </a:moveTo>
                <a:lnTo>
                  <a:pt x="1490825" y="2494001"/>
                </a:lnTo>
                <a:lnTo>
                  <a:pt x="1486980" y="2493622"/>
                </a:lnTo>
                <a:lnTo>
                  <a:pt x="1450154" y="2473935"/>
                </a:lnTo>
                <a:lnTo>
                  <a:pt x="1435582" y="2438748"/>
                </a:lnTo>
                <a:lnTo>
                  <a:pt x="1435582" y="1817400"/>
                </a:lnTo>
                <a:lnTo>
                  <a:pt x="398848" y="1817398"/>
                </a:lnTo>
                <a:lnTo>
                  <a:pt x="359523" y="1802384"/>
                </a:lnTo>
                <a:lnTo>
                  <a:pt x="16667" y="1496529"/>
                </a:lnTo>
                <a:lnTo>
                  <a:pt x="0" y="1459209"/>
                </a:lnTo>
                <a:lnTo>
                  <a:pt x="19" y="1450849"/>
                </a:lnTo>
                <a:lnTo>
                  <a:pt x="16856" y="1413606"/>
                </a:lnTo>
                <a:lnTo>
                  <a:pt x="359725" y="1110768"/>
                </a:lnTo>
                <a:lnTo>
                  <a:pt x="398873" y="1095983"/>
                </a:lnTo>
                <a:lnTo>
                  <a:pt x="1435581" y="1095983"/>
                </a:lnTo>
                <a:lnTo>
                  <a:pt x="1435581" y="938730"/>
                </a:lnTo>
                <a:lnTo>
                  <a:pt x="999201" y="938720"/>
                </a:lnTo>
                <a:lnTo>
                  <a:pt x="963812" y="922439"/>
                </a:lnTo>
                <a:lnTo>
                  <a:pt x="945601" y="881918"/>
                </a:lnTo>
                <a:lnTo>
                  <a:pt x="945647" y="876278"/>
                </a:lnTo>
                <a:lnTo>
                  <a:pt x="1192352" y="579408"/>
                </a:lnTo>
                <a:lnTo>
                  <a:pt x="956804" y="311276"/>
                </a:lnTo>
                <a:lnTo>
                  <a:pt x="945617" y="273982"/>
                </a:lnTo>
                <a:lnTo>
                  <a:pt x="947185" y="262718"/>
                </a:lnTo>
                <a:lnTo>
                  <a:pt x="968129" y="229897"/>
                </a:lnTo>
                <a:lnTo>
                  <a:pt x="999276" y="217371"/>
                </a:lnTo>
                <a:lnTo>
                  <a:pt x="2375364" y="217371"/>
                </a:lnTo>
                <a:lnTo>
                  <a:pt x="2383288" y="219034"/>
                </a:lnTo>
                <a:lnTo>
                  <a:pt x="2398439" y="225687"/>
                </a:lnTo>
                <a:lnTo>
                  <a:pt x="2405026" y="230395"/>
                </a:lnTo>
                <a:lnTo>
                  <a:pt x="2501755" y="335644"/>
                </a:lnTo>
                <a:lnTo>
                  <a:pt x="1135627" y="335644"/>
                </a:lnTo>
                <a:lnTo>
                  <a:pt x="1320418" y="545957"/>
                </a:lnTo>
                <a:lnTo>
                  <a:pt x="1324066" y="552039"/>
                </a:lnTo>
                <a:lnTo>
                  <a:pt x="1329138" y="565539"/>
                </a:lnTo>
                <a:lnTo>
                  <a:pt x="1330358" y="572297"/>
                </a:lnTo>
                <a:lnTo>
                  <a:pt x="1330322" y="587174"/>
                </a:lnTo>
                <a:lnTo>
                  <a:pt x="1329075" y="593914"/>
                </a:lnTo>
                <a:lnTo>
                  <a:pt x="1323944" y="607390"/>
                </a:lnTo>
                <a:lnTo>
                  <a:pt x="1320269" y="613456"/>
                </a:lnTo>
                <a:lnTo>
                  <a:pt x="1136521" y="820457"/>
                </a:lnTo>
                <a:lnTo>
                  <a:pt x="2502697" y="820457"/>
                </a:lnTo>
                <a:lnTo>
                  <a:pt x="2404821" y="925859"/>
                </a:lnTo>
                <a:lnTo>
                  <a:pt x="1553832" y="938729"/>
                </a:lnTo>
                <a:lnTo>
                  <a:pt x="1553832" y="1095983"/>
                </a:lnTo>
                <a:lnTo>
                  <a:pt x="2073071" y="1095983"/>
                </a:lnTo>
                <a:lnTo>
                  <a:pt x="2109719" y="1113689"/>
                </a:lnTo>
                <a:lnTo>
                  <a:pt x="2126504" y="1156878"/>
                </a:lnTo>
                <a:lnTo>
                  <a:pt x="2126037" y="1162751"/>
                </a:lnTo>
                <a:lnTo>
                  <a:pt x="2090081" y="1214256"/>
                </a:lnTo>
                <a:lnTo>
                  <a:pt x="421246" y="1214256"/>
                </a:lnTo>
                <a:lnTo>
                  <a:pt x="148197" y="1455421"/>
                </a:lnTo>
                <a:lnTo>
                  <a:pt x="421419" y="1699127"/>
                </a:lnTo>
                <a:lnTo>
                  <a:pt x="2090283" y="1699127"/>
                </a:lnTo>
                <a:lnTo>
                  <a:pt x="2111626" y="1718874"/>
                </a:lnTo>
                <a:lnTo>
                  <a:pt x="2126506" y="1756685"/>
                </a:lnTo>
                <a:lnTo>
                  <a:pt x="2125627" y="1768545"/>
                </a:lnTo>
                <a:lnTo>
                  <a:pt x="2105338" y="1803750"/>
                </a:lnTo>
                <a:lnTo>
                  <a:pt x="1553832" y="1817400"/>
                </a:lnTo>
                <a:lnTo>
                  <a:pt x="1553832" y="2438748"/>
                </a:lnTo>
                <a:lnTo>
                  <a:pt x="1533770" y="2479426"/>
                </a:lnTo>
                <a:lnTo>
                  <a:pt x="1502434" y="2493622"/>
                </a:lnTo>
                <a:lnTo>
                  <a:pt x="1498589" y="2494001"/>
                </a:lnTo>
                <a:close/>
              </a:path>
              <a:path w="2705100" h="2494279">
                <a:moveTo>
                  <a:pt x="2502697" y="820457"/>
                </a:moveTo>
                <a:lnTo>
                  <a:pt x="2341309" y="820457"/>
                </a:lnTo>
                <a:lnTo>
                  <a:pt x="2565136" y="579352"/>
                </a:lnTo>
                <a:lnTo>
                  <a:pt x="2341136" y="335644"/>
                </a:lnTo>
                <a:lnTo>
                  <a:pt x="2501755" y="335644"/>
                </a:lnTo>
                <a:lnTo>
                  <a:pt x="2694195" y="545037"/>
                </a:lnTo>
                <a:lnTo>
                  <a:pt x="2698058" y="551242"/>
                </a:lnTo>
                <a:lnTo>
                  <a:pt x="2703441" y="565111"/>
                </a:lnTo>
                <a:lnTo>
                  <a:pt x="2704778" y="572297"/>
                </a:lnTo>
                <a:lnTo>
                  <a:pt x="2704740" y="587174"/>
                </a:lnTo>
                <a:lnTo>
                  <a:pt x="2703368" y="594354"/>
                </a:lnTo>
                <a:lnTo>
                  <a:pt x="2697914" y="608195"/>
                </a:lnTo>
                <a:lnTo>
                  <a:pt x="2694021" y="614381"/>
                </a:lnTo>
                <a:lnTo>
                  <a:pt x="2502697" y="820457"/>
                </a:lnTo>
                <a:close/>
              </a:path>
              <a:path w="2705100" h="2494279">
                <a:moveTo>
                  <a:pt x="1494707" y="1214315"/>
                </a:moveTo>
                <a:lnTo>
                  <a:pt x="1494422" y="1214256"/>
                </a:lnTo>
                <a:lnTo>
                  <a:pt x="1494992" y="1214256"/>
                </a:lnTo>
                <a:lnTo>
                  <a:pt x="1494707" y="1214315"/>
                </a:lnTo>
                <a:close/>
              </a:path>
              <a:path w="2705100" h="2494279">
                <a:moveTo>
                  <a:pt x="2090283" y="1699127"/>
                </a:moveTo>
                <a:lnTo>
                  <a:pt x="1916146" y="1699127"/>
                </a:lnTo>
                <a:lnTo>
                  <a:pt x="1696421" y="1495840"/>
                </a:lnTo>
                <a:lnTo>
                  <a:pt x="1680450" y="1459209"/>
                </a:lnTo>
                <a:lnTo>
                  <a:pt x="1680478" y="1450849"/>
                </a:lnTo>
                <a:lnTo>
                  <a:pt x="1696638" y="1414350"/>
                </a:lnTo>
                <a:lnTo>
                  <a:pt x="1915020" y="1214256"/>
                </a:lnTo>
                <a:lnTo>
                  <a:pt x="2090081" y="1214256"/>
                </a:lnTo>
                <a:lnTo>
                  <a:pt x="1826881" y="1455421"/>
                </a:lnTo>
                <a:lnTo>
                  <a:pt x="2090283" y="1699127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30471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23991" y="4542635"/>
            <a:ext cx="2656205" cy="2057400"/>
            <a:chOff x="2623991" y="4542635"/>
            <a:chExt cx="2656205" cy="2057400"/>
          </a:xfrm>
        </p:grpSpPr>
        <p:sp>
          <p:nvSpPr>
            <p:cNvPr id="3" name="object 3"/>
            <p:cNvSpPr/>
            <p:nvPr/>
          </p:nvSpPr>
          <p:spPr>
            <a:xfrm>
              <a:off x="2623985" y="4542636"/>
              <a:ext cx="2656205" cy="2057400"/>
            </a:xfrm>
            <a:custGeom>
              <a:avLst/>
              <a:gdLst/>
              <a:ahLst/>
              <a:cxnLst/>
              <a:rect l="l" t="t" r="r" b="b"/>
              <a:pathLst>
                <a:path w="2656204" h="2057400">
                  <a:moveTo>
                    <a:pt x="772071" y="214134"/>
                  </a:moveTo>
                  <a:lnTo>
                    <a:pt x="768705" y="197332"/>
                  </a:lnTo>
                  <a:lnTo>
                    <a:pt x="759523" y="183654"/>
                  </a:lnTo>
                  <a:lnTo>
                    <a:pt x="745858" y="174459"/>
                  </a:lnTo>
                  <a:lnTo>
                    <a:pt x="729056" y="171107"/>
                  </a:lnTo>
                  <a:lnTo>
                    <a:pt x="386562" y="171107"/>
                  </a:lnTo>
                  <a:lnTo>
                    <a:pt x="369760" y="174459"/>
                  </a:lnTo>
                  <a:lnTo>
                    <a:pt x="356095" y="183654"/>
                  </a:lnTo>
                  <a:lnTo>
                    <a:pt x="346913" y="197332"/>
                  </a:lnTo>
                  <a:lnTo>
                    <a:pt x="343560" y="214134"/>
                  </a:lnTo>
                  <a:lnTo>
                    <a:pt x="346989" y="230949"/>
                  </a:lnTo>
                  <a:lnTo>
                    <a:pt x="356298" y="244627"/>
                  </a:lnTo>
                  <a:lnTo>
                    <a:pt x="369989" y="253822"/>
                  </a:lnTo>
                  <a:lnTo>
                    <a:pt x="386562" y="257175"/>
                  </a:lnTo>
                  <a:lnTo>
                    <a:pt x="729056" y="257175"/>
                  </a:lnTo>
                  <a:lnTo>
                    <a:pt x="745858" y="253822"/>
                  </a:lnTo>
                  <a:lnTo>
                    <a:pt x="759523" y="244627"/>
                  </a:lnTo>
                  <a:lnTo>
                    <a:pt x="768705" y="230949"/>
                  </a:lnTo>
                  <a:lnTo>
                    <a:pt x="772071" y="214134"/>
                  </a:lnTo>
                  <a:close/>
                </a:path>
                <a:path w="2656204" h="2057400">
                  <a:moveTo>
                    <a:pt x="2655887" y="813689"/>
                  </a:moveTo>
                  <a:lnTo>
                    <a:pt x="2654770" y="805002"/>
                  </a:lnTo>
                  <a:lnTo>
                    <a:pt x="2654655" y="804075"/>
                  </a:lnTo>
                  <a:lnTo>
                    <a:pt x="2651328" y="795058"/>
                  </a:lnTo>
                  <a:lnTo>
                    <a:pt x="2612504" y="771004"/>
                  </a:lnTo>
                  <a:lnTo>
                    <a:pt x="2561526" y="771004"/>
                  </a:lnTo>
                  <a:lnTo>
                    <a:pt x="2561526" y="857072"/>
                  </a:lnTo>
                  <a:lnTo>
                    <a:pt x="2320988" y="1970265"/>
                  </a:lnTo>
                  <a:lnTo>
                    <a:pt x="97167" y="1970265"/>
                  </a:lnTo>
                  <a:lnTo>
                    <a:pt x="174447" y="1609471"/>
                  </a:lnTo>
                  <a:lnTo>
                    <a:pt x="335584" y="857072"/>
                  </a:lnTo>
                  <a:lnTo>
                    <a:pt x="2561526" y="857072"/>
                  </a:lnTo>
                  <a:lnTo>
                    <a:pt x="2561526" y="771004"/>
                  </a:lnTo>
                  <a:lnTo>
                    <a:pt x="2453208" y="771004"/>
                  </a:lnTo>
                  <a:lnTo>
                    <a:pt x="2475547" y="685444"/>
                  </a:lnTo>
                  <a:lnTo>
                    <a:pt x="2484005" y="653034"/>
                  </a:lnTo>
                  <a:lnTo>
                    <a:pt x="2485301" y="643343"/>
                  </a:lnTo>
                  <a:lnTo>
                    <a:pt x="2484399" y="633704"/>
                  </a:lnTo>
                  <a:lnTo>
                    <a:pt x="2460510" y="603948"/>
                  </a:lnTo>
                  <a:lnTo>
                    <a:pt x="2440990" y="599897"/>
                  </a:lnTo>
                  <a:lnTo>
                    <a:pt x="2397988" y="599897"/>
                  </a:lnTo>
                  <a:lnTo>
                    <a:pt x="2397988" y="300215"/>
                  </a:lnTo>
                  <a:lnTo>
                    <a:pt x="2394623" y="283413"/>
                  </a:lnTo>
                  <a:lnTo>
                    <a:pt x="2386304" y="271030"/>
                  </a:lnTo>
                  <a:lnTo>
                    <a:pt x="2386304" y="685444"/>
                  </a:lnTo>
                  <a:lnTo>
                    <a:pt x="2365057" y="771004"/>
                  </a:lnTo>
                  <a:lnTo>
                    <a:pt x="484263" y="771004"/>
                  </a:lnTo>
                  <a:lnTo>
                    <a:pt x="505510" y="685444"/>
                  </a:lnTo>
                  <a:lnTo>
                    <a:pt x="2386304" y="685444"/>
                  </a:lnTo>
                  <a:lnTo>
                    <a:pt x="2386304" y="271030"/>
                  </a:lnTo>
                  <a:lnTo>
                    <a:pt x="2385441" y="269735"/>
                  </a:lnTo>
                  <a:lnTo>
                    <a:pt x="2371775" y="260540"/>
                  </a:lnTo>
                  <a:lnTo>
                    <a:pt x="2354973" y="257175"/>
                  </a:lnTo>
                  <a:lnTo>
                    <a:pt x="2313559" y="257175"/>
                  </a:lnTo>
                  <a:lnTo>
                    <a:pt x="2313559" y="343255"/>
                  </a:lnTo>
                  <a:lnTo>
                    <a:pt x="2313559" y="600430"/>
                  </a:lnTo>
                  <a:lnTo>
                    <a:pt x="2228062" y="600430"/>
                  </a:lnTo>
                  <a:lnTo>
                    <a:pt x="2228062" y="514350"/>
                  </a:lnTo>
                  <a:lnTo>
                    <a:pt x="2228062" y="471843"/>
                  </a:lnTo>
                  <a:lnTo>
                    <a:pt x="2224709" y="455028"/>
                  </a:lnTo>
                  <a:lnTo>
                    <a:pt x="2215515" y="441363"/>
                  </a:lnTo>
                  <a:lnTo>
                    <a:pt x="2201862" y="432168"/>
                  </a:lnTo>
                  <a:lnTo>
                    <a:pt x="2185060" y="428802"/>
                  </a:lnTo>
                  <a:lnTo>
                    <a:pt x="2141512" y="428802"/>
                  </a:lnTo>
                  <a:lnTo>
                    <a:pt x="2141512" y="514350"/>
                  </a:lnTo>
                  <a:lnTo>
                    <a:pt x="2141512" y="599897"/>
                  </a:lnTo>
                  <a:lnTo>
                    <a:pt x="472059" y="599897"/>
                  </a:lnTo>
                  <a:lnTo>
                    <a:pt x="457492" y="601980"/>
                  </a:lnTo>
                  <a:lnTo>
                    <a:pt x="444779" y="608533"/>
                  </a:lnTo>
                  <a:lnTo>
                    <a:pt x="434949" y="618883"/>
                  </a:lnTo>
                  <a:lnTo>
                    <a:pt x="429044" y="632320"/>
                  </a:lnTo>
                  <a:lnTo>
                    <a:pt x="395592" y="771004"/>
                  </a:lnTo>
                  <a:lnTo>
                    <a:pt x="301078" y="771004"/>
                  </a:lnTo>
                  <a:lnTo>
                    <a:pt x="286296" y="773252"/>
                  </a:lnTo>
                  <a:lnTo>
                    <a:pt x="273596" y="780237"/>
                  </a:lnTo>
                  <a:lnTo>
                    <a:pt x="263893" y="791095"/>
                  </a:lnTo>
                  <a:lnTo>
                    <a:pt x="258064" y="805002"/>
                  </a:lnTo>
                  <a:lnTo>
                    <a:pt x="258064" y="514350"/>
                  </a:lnTo>
                  <a:lnTo>
                    <a:pt x="2141512" y="514350"/>
                  </a:lnTo>
                  <a:lnTo>
                    <a:pt x="2141512" y="428802"/>
                  </a:lnTo>
                  <a:lnTo>
                    <a:pt x="215582" y="428802"/>
                  </a:lnTo>
                  <a:lnTo>
                    <a:pt x="198780" y="432168"/>
                  </a:lnTo>
                  <a:lnTo>
                    <a:pt x="185115" y="441363"/>
                  </a:lnTo>
                  <a:lnTo>
                    <a:pt x="175933" y="455028"/>
                  </a:lnTo>
                  <a:lnTo>
                    <a:pt x="172580" y="471843"/>
                  </a:lnTo>
                  <a:lnTo>
                    <a:pt x="172580" y="1205115"/>
                  </a:lnTo>
                  <a:lnTo>
                    <a:pt x="87083" y="1609471"/>
                  </a:lnTo>
                  <a:lnTo>
                    <a:pt x="87083" y="128587"/>
                  </a:lnTo>
                  <a:lnTo>
                    <a:pt x="90449" y="111785"/>
                  </a:lnTo>
                  <a:lnTo>
                    <a:pt x="99631" y="98107"/>
                  </a:lnTo>
                  <a:lnTo>
                    <a:pt x="113296" y="88912"/>
                  </a:lnTo>
                  <a:lnTo>
                    <a:pt x="130098" y="85547"/>
                  </a:lnTo>
                  <a:lnTo>
                    <a:pt x="815086" y="85547"/>
                  </a:lnTo>
                  <a:lnTo>
                    <a:pt x="831888" y="88912"/>
                  </a:lnTo>
                  <a:lnTo>
                    <a:pt x="845553" y="98107"/>
                  </a:lnTo>
                  <a:lnTo>
                    <a:pt x="854735" y="111785"/>
                  </a:lnTo>
                  <a:lnTo>
                    <a:pt x="858088" y="128587"/>
                  </a:lnTo>
                  <a:lnTo>
                    <a:pt x="858088" y="300215"/>
                  </a:lnTo>
                  <a:lnTo>
                    <a:pt x="861453" y="317030"/>
                  </a:lnTo>
                  <a:lnTo>
                    <a:pt x="870635" y="330708"/>
                  </a:lnTo>
                  <a:lnTo>
                    <a:pt x="884301" y="339902"/>
                  </a:lnTo>
                  <a:lnTo>
                    <a:pt x="901103" y="343255"/>
                  </a:lnTo>
                  <a:lnTo>
                    <a:pt x="2313559" y="343255"/>
                  </a:lnTo>
                  <a:lnTo>
                    <a:pt x="2313559" y="257175"/>
                  </a:lnTo>
                  <a:lnTo>
                    <a:pt x="942517" y="257175"/>
                  </a:lnTo>
                  <a:lnTo>
                    <a:pt x="942517" y="128587"/>
                  </a:lnTo>
                  <a:lnTo>
                    <a:pt x="933869" y="85547"/>
                  </a:lnTo>
                  <a:lnTo>
                    <a:pt x="932446" y="78460"/>
                  </a:lnTo>
                  <a:lnTo>
                    <a:pt x="904951" y="37592"/>
                  </a:lnTo>
                  <a:lnTo>
                    <a:pt x="864120" y="10083"/>
                  </a:lnTo>
                  <a:lnTo>
                    <a:pt x="814019" y="0"/>
                  </a:lnTo>
                  <a:lnTo>
                    <a:pt x="129032" y="0"/>
                  </a:lnTo>
                  <a:lnTo>
                    <a:pt x="78930" y="10083"/>
                  </a:lnTo>
                  <a:lnTo>
                    <a:pt x="38100" y="37592"/>
                  </a:lnTo>
                  <a:lnTo>
                    <a:pt x="10604" y="78460"/>
                  </a:lnTo>
                  <a:lnTo>
                    <a:pt x="533" y="128587"/>
                  </a:lnTo>
                  <a:lnTo>
                    <a:pt x="533" y="2018614"/>
                  </a:lnTo>
                  <a:lnTo>
                    <a:pt x="0" y="2021268"/>
                  </a:lnTo>
                  <a:lnTo>
                    <a:pt x="0" y="2023402"/>
                  </a:lnTo>
                  <a:lnTo>
                    <a:pt x="533" y="2026056"/>
                  </a:lnTo>
                  <a:lnTo>
                    <a:pt x="1587" y="2029244"/>
                  </a:lnTo>
                  <a:lnTo>
                    <a:pt x="3187" y="2032965"/>
                  </a:lnTo>
                  <a:lnTo>
                    <a:pt x="5308" y="2036152"/>
                  </a:lnTo>
                  <a:lnTo>
                    <a:pt x="7429" y="2040407"/>
                  </a:lnTo>
                  <a:lnTo>
                    <a:pt x="10083" y="2043595"/>
                  </a:lnTo>
                  <a:lnTo>
                    <a:pt x="13804" y="2046249"/>
                  </a:lnTo>
                  <a:lnTo>
                    <a:pt x="17526" y="2048370"/>
                  </a:lnTo>
                  <a:lnTo>
                    <a:pt x="21767" y="2051558"/>
                  </a:lnTo>
                  <a:lnTo>
                    <a:pt x="28676" y="2054745"/>
                  </a:lnTo>
                  <a:lnTo>
                    <a:pt x="36106" y="2056879"/>
                  </a:lnTo>
                  <a:lnTo>
                    <a:pt x="2354973" y="2056879"/>
                  </a:lnTo>
                  <a:lnTo>
                    <a:pt x="2392159" y="2036775"/>
                  </a:lnTo>
                  <a:lnTo>
                    <a:pt x="2409253" y="1970265"/>
                  </a:lnTo>
                  <a:lnTo>
                    <a:pt x="2647810" y="857072"/>
                  </a:lnTo>
                  <a:lnTo>
                    <a:pt x="2654985" y="823607"/>
                  </a:lnTo>
                  <a:lnTo>
                    <a:pt x="2655887" y="813689"/>
                  </a:lnTo>
                  <a:close/>
                </a:path>
              </a:pathLst>
            </a:custGeom>
            <a:solidFill>
              <a:srgbClr val="6F04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96565" y="4713731"/>
              <a:ext cx="86021" cy="86079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12039600" y="4542636"/>
            <a:ext cx="2197735" cy="2233930"/>
          </a:xfrm>
          <a:custGeom>
            <a:avLst/>
            <a:gdLst/>
            <a:ahLst/>
            <a:cxnLst/>
            <a:rect l="l" t="t" r="r" b="b"/>
            <a:pathLst>
              <a:path w="2197734" h="2233929">
                <a:moveTo>
                  <a:pt x="705307" y="1502384"/>
                </a:moveTo>
                <a:lnTo>
                  <a:pt x="702475" y="1488338"/>
                </a:lnTo>
                <a:lnTo>
                  <a:pt x="694740" y="1476857"/>
                </a:lnTo>
                <a:lnTo>
                  <a:pt x="683272" y="1469123"/>
                </a:lnTo>
                <a:lnTo>
                  <a:pt x="669239" y="1466278"/>
                </a:lnTo>
                <a:lnTo>
                  <a:pt x="341617" y="1466278"/>
                </a:lnTo>
                <a:lnTo>
                  <a:pt x="327583" y="1469123"/>
                </a:lnTo>
                <a:lnTo>
                  <a:pt x="316115" y="1476857"/>
                </a:lnTo>
                <a:lnTo>
                  <a:pt x="308381" y="1488338"/>
                </a:lnTo>
                <a:lnTo>
                  <a:pt x="305549" y="1502384"/>
                </a:lnTo>
                <a:lnTo>
                  <a:pt x="308381" y="1516430"/>
                </a:lnTo>
                <a:lnTo>
                  <a:pt x="316115" y="1527898"/>
                </a:lnTo>
                <a:lnTo>
                  <a:pt x="327583" y="1535645"/>
                </a:lnTo>
                <a:lnTo>
                  <a:pt x="341617" y="1538478"/>
                </a:lnTo>
                <a:lnTo>
                  <a:pt x="669239" y="1538478"/>
                </a:lnTo>
                <a:lnTo>
                  <a:pt x="683298" y="1535645"/>
                </a:lnTo>
                <a:lnTo>
                  <a:pt x="694753" y="1527898"/>
                </a:lnTo>
                <a:lnTo>
                  <a:pt x="702475" y="1516430"/>
                </a:lnTo>
                <a:lnTo>
                  <a:pt x="705307" y="1502384"/>
                </a:lnTo>
                <a:close/>
              </a:path>
              <a:path w="2197734" h="2233929">
                <a:moveTo>
                  <a:pt x="841806" y="565861"/>
                </a:moveTo>
                <a:lnTo>
                  <a:pt x="838962" y="551815"/>
                </a:lnTo>
                <a:lnTo>
                  <a:pt x="831227" y="540346"/>
                </a:lnTo>
                <a:lnTo>
                  <a:pt x="819772" y="532599"/>
                </a:lnTo>
                <a:lnTo>
                  <a:pt x="805726" y="529767"/>
                </a:lnTo>
                <a:lnTo>
                  <a:pt x="341617" y="529767"/>
                </a:lnTo>
                <a:lnTo>
                  <a:pt x="327583" y="532599"/>
                </a:lnTo>
                <a:lnTo>
                  <a:pt x="316115" y="540346"/>
                </a:lnTo>
                <a:lnTo>
                  <a:pt x="308381" y="551815"/>
                </a:lnTo>
                <a:lnTo>
                  <a:pt x="305549" y="565861"/>
                </a:lnTo>
                <a:lnTo>
                  <a:pt x="308381" y="579907"/>
                </a:lnTo>
                <a:lnTo>
                  <a:pt x="316115" y="591388"/>
                </a:lnTo>
                <a:lnTo>
                  <a:pt x="327583" y="599122"/>
                </a:lnTo>
                <a:lnTo>
                  <a:pt x="341617" y="601954"/>
                </a:lnTo>
                <a:lnTo>
                  <a:pt x="805726" y="601954"/>
                </a:lnTo>
                <a:lnTo>
                  <a:pt x="819772" y="599122"/>
                </a:lnTo>
                <a:lnTo>
                  <a:pt x="831227" y="591388"/>
                </a:lnTo>
                <a:lnTo>
                  <a:pt x="838962" y="579907"/>
                </a:lnTo>
                <a:lnTo>
                  <a:pt x="841806" y="565861"/>
                </a:lnTo>
                <a:close/>
              </a:path>
              <a:path w="2197734" h="2233929">
                <a:moveTo>
                  <a:pt x="1112469" y="1190320"/>
                </a:moveTo>
                <a:lnTo>
                  <a:pt x="1109637" y="1176274"/>
                </a:lnTo>
                <a:lnTo>
                  <a:pt x="1101902" y="1164793"/>
                </a:lnTo>
                <a:lnTo>
                  <a:pt x="1090434" y="1157058"/>
                </a:lnTo>
                <a:lnTo>
                  <a:pt x="1076401" y="1154214"/>
                </a:lnTo>
                <a:lnTo>
                  <a:pt x="341617" y="1154214"/>
                </a:lnTo>
                <a:lnTo>
                  <a:pt x="327583" y="1157058"/>
                </a:lnTo>
                <a:lnTo>
                  <a:pt x="316115" y="1164793"/>
                </a:lnTo>
                <a:lnTo>
                  <a:pt x="308381" y="1176274"/>
                </a:lnTo>
                <a:lnTo>
                  <a:pt x="305549" y="1190320"/>
                </a:lnTo>
                <a:lnTo>
                  <a:pt x="308381" y="1204366"/>
                </a:lnTo>
                <a:lnTo>
                  <a:pt x="316115" y="1215834"/>
                </a:lnTo>
                <a:lnTo>
                  <a:pt x="327583" y="1223581"/>
                </a:lnTo>
                <a:lnTo>
                  <a:pt x="341617" y="1226413"/>
                </a:lnTo>
                <a:lnTo>
                  <a:pt x="1076401" y="1226413"/>
                </a:lnTo>
                <a:lnTo>
                  <a:pt x="1090434" y="1223581"/>
                </a:lnTo>
                <a:lnTo>
                  <a:pt x="1101902" y="1215834"/>
                </a:lnTo>
                <a:lnTo>
                  <a:pt x="1109637" y="1204366"/>
                </a:lnTo>
                <a:lnTo>
                  <a:pt x="1112469" y="1190320"/>
                </a:lnTo>
                <a:close/>
              </a:path>
              <a:path w="2197734" h="2233929">
                <a:moveTo>
                  <a:pt x="1227683" y="878065"/>
                </a:moveTo>
                <a:lnTo>
                  <a:pt x="1224838" y="864019"/>
                </a:lnTo>
                <a:lnTo>
                  <a:pt x="1217104" y="852551"/>
                </a:lnTo>
                <a:lnTo>
                  <a:pt x="1205649" y="844816"/>
                </a:lnTo>
                <a:lnTo>
                  <a:pt x="1191602" y="841971"/>
                </a:lnTo>
                <a:lnTo>
                  <a:pt x="341617" y="841971"/>
                </a:lnTo>
                <a:lnTo>
                  <a:pt x="327583" y="844816"/>
                </a:lnTo>
                <a:lnTo>
                  <a:pt x="316115" y="852551"/>
                </a:lnTo>
                <a:lnTo>
                  <a:pt x="308381" y="864019"/>
                </a:lnTo>
                <a:lnTo>
                  <a:pt x="305549" y="878065"/>
                </a:lnTo>
                <a:lnTo>
                  <a:pt x="308381" y="892111"/>
                </a:lnTo>
                <a:lnTo>
                  <a:pt x="316115" y="903592"/>
                </a:lnTo>
                <a:lnTo>
                  <a:pt x="327583" y="911326"/>
                </a:lnTo>
                <a:lnTo>
                  <a:pt x="341617" y="914171"/>
                </a:lnTo>
                <a:lnTo>
                  <a:pt x="1191602" y="914171"/>
                </a:lnTo>
                <a:lnTo>
                  <a:pt x="1205661" y="911326"/>
                </a:lnTo>
                <a:lnTo>
                  <a:pt x="1217129" y="903592"/>
                </a:lnTo>
                <a:lnTo>
                  <a:pt x="1224851" y="892111"/>
                </a:lnTo>
                <a:lnTo>
                  <a:pt x="1227683" y="878065"/>
                </a:lnTo>
                <a:close/>
              </a:path>
              <a:path w="2197734" h="2233929">
                <a:moveTo>
                  <a:pt x="1278356" y="565861"/>
                </a:moveTo>
                <a:lnTo>
                  <a:pt x="1275524" y="551815"/>
                </a:lnTo>
                <a:lnTo>
                  <a:pt x="1267790" y="540346"/>
                </a:lnTo>
                <a:lnTo>
                  <a:pt x="1256322" y="532599"/>
                </a:lnTo>
                <a:lnTo>
                  <a:pt x="1242288" y="529767"/>
                </a:lnTo>
                <a:lnTo>
                  <a:pt x="1023886" y="529767"/>
                </a:lnTo>
                <a:lnTo>
                  <a:pt x="1009840" y="532599"/>
                </a:lnTo>
                <a:lnTo>
                  <a:pt x="998385" y="540346"/>
                </a:lnTo>
                <a:lnTo>
                  <a:pt x="990650" y="551815"/>
                </a:lnTo>
                <a:lnTo>
                  <a:pt x="987818" y="565861"/>
                </a:lnTo>
                <a:lnTo>
                  <a:pt x="990650" y="579907"/>
                </a:lnTo>
                <a:lnTo>
                  <a:pt x="998385" y="591388"/>
                </a:lnTo>
                <a:lnTo>
                  <a:pt x="1009840" y="599122"/>
                </a:lnTo>
                <a:lnTo>
                  <a:pt x="1023886" y="601954"/>
                </a:lnTo>
                <a:lnTo>
                  <a:pt x="1242288" y="601954"/>
                </a:lnTo>
                <a:lnTo>
                  <a:pt x="1256322" y="599122"/>
                </a:lnTo>
                <a:lnTo>
                  <a:pt x="1267790" y="591388"/>
                </a:lnTo>
                <a:lnTo>
                  <a:pt x="1275524" y="579907"/>
                </a:lnTo>
                <a:lnTo>
                  <a:pt x="1278356" y="565861"/>
                </a:lnTo>
                <a:close/>
              </a:path>
              <a:path w="2197734" h="2233929">
                <a:moveTo>
                  <a:pt x="2197328" y="644245"/>
                </a:moveTo>
                <a:lnTo>
                  <a:pt x="2067153" y="544156"/>
                </a:lnTo>
                <a:lnTo>
                  <a:pt x="2115578" y="466521"/>
                </a:lnTo>
                <a:lnTo>
                  <a:pt x="2129485" y="431114"/>
                </a:lnTo>
                <a:lnTo>
                  <a:pt x="2129688" y="395122"/>
                </a:lnTo>
                <a:lnTo>
                  <a:pt x="2117826" y="364947"/>
                </a:lnTo>
                <a:lnTo>
                  <a:pt x="2146516" y="318947"/>
                </a:lnTo>
                <a:lnTo>
                  <a:pt x="2179129" y="266649"/>
                </a:lnTo>
                <a:lnTo>
                  <a:pt x="2182291" y="260273"/>
                </a:lnTo>
                <a:lnTo>
                  <a:pt x="2184120" y="253479"/>
                </a:lnTo>
                <a:lnTo>
                  <a:pt x="2184603" y="246456"/>
                </a:lnTo>
                <a:lnTo>
                  <a:pt x="2183676" y="239395"/>
                </a:lnTo>
                <a:lnTo>
                  <a:pt x="2098802" y="173913"/>
                </a:lnTo>
                <a:lnTo>
                  <a:pt x="2098802" y="258965"/>
                </a:lnTo>
                <a:lnTo>
                  <a:pt x="2061400" y="318947"/>
                </a:lnTo>
                <a:lnTo>
                  <a:pt x="2059152" y="317550"/>
                </a:lnTo>
                <a:lnTo>
                  <a:pt x="2059152" y="410870"/>
                </a:lnTo>
                <a:lnTo>
                  <a:pt x="2058238" y="419379"/>
                </a:lnTo>
                <a:lnTo>
                  <a:pt x="2054364" y="428332"/>
                </a:lnTo>
                <a:lnTo>
                  <a:pt x="1331988" y="1586484"/>
                </a:lnTo>
                <a:lnTo>
                  <a:pt x="1126286" y="1734350"/>
                </a:lnTo>
                <a:lnTo>
                  <a:pt x="1167841" y="1483969"/>
                </a:lnTo>
                <a:lnTo>
                  <a:pt x="1890255" y="325666"/>
                </a:lnTo>
                <a:lnTo>
                  <a:pt x="1896833" y="317982"/>
                </a:lnTo>
                <a:lnTo>
                  <a:pt x="1904098" y="313550"/>
                </a:lnTo>
                <a:lnTo>
                  <a:pt x="1910943" y="312115"/>
                </a:lnTo>
                <a:lnTo>
                  <a:pt x="1916264" y="313461"/>
                </a:lnTo>
                <a:lnTo>
                  <a:pt x="1972818" y="348767"/>
                </a:lnTo>
                <a:lnTo>
                  <a:pt x="2053653" y="399237"/>
                </a:lnTo>
                <a:lnTo>
                  <a:pt x="2059152" y="410870"/>
                </a:lnTo>
                <a:lnTo>
                  <a:pt x="2059152" y="317550"/>
                </a:lnTo>
                <a:lnTo>
                  <a:pt x="2050465" y="312115"/>
                </a:lnTo>
                <a:lnTo>
                  <a:pt x="2004682" y="283540"/>
                </a:lnTo>
                <a:lnTo>
                  <a:pt x="1985111" y="271310"/>
                </a:lnTo>
                <a:lnTo>
                  <a:pt x="2022589" y="211340"/>
                </a:lnTo>
                <a:lnTo>
                  <a:pt x="2098802" y="258965"/>
                </a:lnTo>
                <a:lnTo>
                  <a:pt x="2098802" y="173913"/>
                </a:lnTo>
                <a:lnTo>
                  <a:pt x="2030196" y="131064"/>
                </a:lnTo>
                <a:lnTo>
                  <a:pt x="2016798" y="126022"/>
                </a:lnTo>
                <a:lnTo>
                  <a:pt x="2002993" y="126517"/>
                </a:lnTo>
                <a:lnTo>
                  <a:pt x="1990369" y="132156"/>
                </a:lnTo>
                <a:lnTo>
                  <a:pt x="1980539" y="142544"/>
                </a:lnTo>
                <a:lnTo>
                  <a:pt x="1918754" y="241414"/>
                </a:lnTo>
                <a:lnTo>
                  <a:pt x="1886991" y="244259"/>
                </a:lnTo>
                <a:lnTo>
                  <a:pt x="1854479" y="260159"/>
                </a:lnTo>
                <a:lnTo>
                  <a:pt x="1829079" y="287477"/>
                </a:lnTo>
                <a:lnTo>
                  <a:pt x="1625168" y="614426"/>
                </a:lnTo>
                <a:lnTo>
                  <a:pt x="1625168" y="409409"/>
                </a:lnTo>
                <a:lnTo>
                  <a:pt x="1624749" y="407365"/>
                </a:lnTo>
                <a:lnTo>
                  <a:pt x="1624584" y="402869"/>
                </a:lnTo>
                <a:lnTo>
                  <a:pt x="1622767" y="397522"/>
                </a:lnTo>
                <a:lnTo>
                  <a:pt x="1622336" y="395363"/>
                </a:lnTo>
                <a:lnTo>
                  <a:pt x="1621739" y="394487"/>
                </a:lnTo>
                <a:lnTo>
                  <a:pt x="1621243" y="393014"/>
                </a:lnTo>
                <a:lnTo>
                  <a:pt x="1615071" y="384365"/>
                </a:lnTo>
                <a:lnTo>
                  <a:pt x="1614601" y="383895"/>
                </a:lnTo>
                <a:lnTo>
                  <a:pt x="1604391" y="373278"/>
                </a:lnTo>
                <a:lnTo>
                  <a:pt x="1553032" y="319976"/>
                </a:lnTo>
                <a:lnTo>
                  <a:pt x="1553032" y="445516"/>
                </a:lnTo>
                <a:lnTo>
                  <a:pt x="1553032" y="730084"/>
                </a:lnTo>
                <a:lnTo>
                  <a:pt x="1102880" y="1451838"/>
                </a:lnTo>
                <a:lnTo>
                  <a:pt x="1100353" y="1455851"/>
                </a:lnTo>
                <a:lnTo>
                  <a:pt x="1098651" y="1460360"/>
                </a:lnTo>
                <a:lnTo>
                  <a:pt x="1097902" y="1465021"/>
                </a:lnTo>
                <a:lnTo>
                  <a:pt x="1097686" y="1466278"/>
                </a:lnTo>
                <a:lnTo>
                  <a:pt x="840790" y="1466278"/>
                </a:lnTo>
                <a:lnTo>
                  <a:pt x="826757" y="1469123"/>
                </a:lnTo>
                <a:lnTo>
                  <a:pt x="815289" y="1476857"/>
                </a:lnTo>
                <a:lnTo>
                  <a:pt x="807554" y="1488338"/>
                </a:lnTo>
                <a:lnTo>
                  <a:pt x="804722" y="1502384"/>
                </a:lnTo>
                <a:lnTo>
                  <a:pt x="807554" y="1516430"/>
                </a:lnTo>
                <a:lnTo>
                  <a:pt x="815289" y="1527898"/>
                </a:lnTo>
                <a:lnTo>
                  <a:pt x="826757" y="1535645"/>
                </a:lnTo>
                <a:lnTo>
                  <a:pt x="840790" y="1538478"/>
                </a:lnTo>
                <a:lnTo>
                  <a:pt x="1085697" y="1538478"/>
                </a:lnTo>
                <a:lnTo>
                  <a:pt x="1045845" y="1778533"/>
                </a:lnTo>
                <a:lnTo>
                  <a:pt x="341617" y="1778533"/>
                </a:lnTo>
                <a:lnTo>
                  <a:pt x="327583" y="1781365"/>
                </a:lnTo>
                <a:lnTo>
                  <a:pt x="316115" y="1789099"/>
                </a:lnTo>
                <a:lnTo>
                  <a:pt x="308381" y="1800580"/>
                </a:lnTo>
                <a:lnTo>
                  <a:pt x="305549" y="1814626"/>
                </a:lnTo>
                <a:lnTo>
                  <a:pt x="308381" y="1828673"/>
                </a:lnTo>
                <a:lnTo>
                  <a:pt x="316115" y="1840141"/>
                </a:lnTo>
                <a:lnTo>
                  <a:pt x="327583" y="1847888"/>
                </a:lnTo>
                <a:lnTo>
                  <a:pt x="341617" y="1850720"/>
                </a:lnTo>
                <a:lnTo>
                  <a:pt x="1069797" y="1850720"/>
                </a:lnTo>
                <a:lnTo>
                  <a:pt x="1076401" y="1850720"/>
                </a:lnTo>
                <a:lnTo>
                  <a:pt x="1083792" y="1850720"/>
                </a:lnTo>
                <a:lnTo>
                  <a:pt x="1091184" y="1848446"/>
                </a:lnTo>
                <a:lnTo>
                  <a:pt x="1249972" y="1734350"/>
                </a:lnTo>
                <a:lnTo>
                  <a:pt x="1383677" y="1638249"/>
                </a:lnTo>
                <a:lnTo>
                  <a:pt x="1386928" y="1634782"/>
                </a:lnTo>
                <a:lnTo>
                  <a:pt x="1552981" y="1368539"/>
                </a:lnTo>
                <a:lnTo>
                  <a:pt x="1552981" y="2050770"/>
                </a:lnTo>
                <a:lnTo>
                  <a:pt x="1544281" y="2093810"/>
                </a:lnTo>
                <a:lnTo>
                  <a:pt x="1520532" y="2129040"/>
                </a:lnTo>
                <a:lnTo>
                  <a:pt x="1485341" y="2152802"/>
                </a:lnTo>
                <a:lnTo>
                  <a:pt x="1442300" y="2161527"/>
                </a:lnTo>
                <a:lnTo>
                  <a:pt x="182841" y="2161527"/>
                </a:lnTo>
                <a:lnTo>
                  <a:pt x="139788" y="2152802"/>
                </a:lnTo>
                <a:lnTo>
                  <a:pt x="104597" y="2129040"/>
                </a:lnTo>
                <a:lnTo>
                  <a:pt x="80848" y="2093810"/>
                </a:lnTo>
                <a:lnTo>
                  <a:pt x="72148" y="2050770"/>
                </a:lnTo>
                <a:lnTo>
                  <a:pt x="72136" y="183007"/>
                </a:lnTo>
                <a:lnTo>
                  <a:pt x="80848" y="139915"/>
                </a:lnTo>
                <a:lnTo>
                  <a:pt x="104597" y="104686"/>
                </a:lnTo>
                <a:lnTo>
                  <a:pt x="139788" y="80911"/>
                </a:lnTo>
                <a:lnTo>
                  <a:pt x="182841" y="72186"/>
                </a:lnTo>
                <a:lnTo>
                  <a:pt x="1193342" y="72186"/>
                </a:lnTo>
                <a:lnTo>
                  <a:pt x="1193342" y="262496"/>
                </a:lnTo>
                <a:lnTo>
                  <a:pt x="1199883" y="311099"/>
                </a:lnTo>
                <a:lnTo>
                  <a:pt x="1218336" y="354799"/>
                </a:lnTo>
                <a:lnTo>
                  <a:pt x="1246949" y="391858"/>
                </a:lnTo>
                <a:lnTo>
                  <a:pt x="1283970" y="420497"/>
                </a:lnTo>
                <a:lnTo>
                  <a:pt x="1327632" y="438962"/>
                </a:lnTo>
                <a:lnTo>
                  <a:pt x="1376184" y="445516"/>
                </a:lnTo>
                <a:lnTo>
                  <a:pt x="1553032" y="445516"/>
                </a:lnTo>
                <a:lnTo>
                  <a:pt x="1553032" y="319976"/>
                </a:lnTo>
                <a:lnTo>
                  <a:pt x="1504188" y="269278"/>
                </a:lnTo>
                <a:lnTo>
                  <a:pt x="1504188" y="373278"/>
                </a:lnTo>
                <a:lnTo>
                  <a:pt x="1376184" y="373278"/>
                </a:lnTo>
                <a:lnTo>
                  <a:pt x="1333131" y="364553"/>
                </a:lnTo>
                <a:lnTo>
                  <a:pt x="1297940" y="340791"/>
                </a:lnTo>
                <a:lnTo>
                  <a:pt x="1274191" y="305562"/>
                </a:lnTo>
                <a:lnTo>
                  <a:pt x="1265491" y="262496"/>
                </a:lnTo>
                <a:lnTo>
                  <a:pt x="1265478" y="125501"/>
                </a:lnTo>
                <a:lnTo>
                  <a:pt x="1504188" y="373278"/>
                </a:lnTo>
                <a:lnTo>
                  <a:pt x="1504188" y="269278"/>
                </a:lnTo>
                <a:lnTo>
                  <a:pt x="1365669" y="125501"/>
                </a:lnTo>
                <a:lnTo>
                  <a:pt x="1255382" y="11036"/>
                </a:lnTo>
                <a:lnTo>
                  <a:pt x="1255064" y="10795"/>
                </a:lnTo>
                <a:lnTo>
                  <a:pt x="1254912" y="10566"/>
                </a:lnTo>
                <a:lnTo>
                  <a:pt x="1253693" y="9753"/>
                </a:lnTo>
                <a:lnTo>
                  <a:pt x="1246835" y="4495"/>
                </a:lnTo>
                <a:lnTo>
                  <a:pt x="1244765" y="3733"/>
                </a:lnTo>
                <a:lnTo>
                  <a:pt x="1243444" y="2832"/>
                </a:lnTo>
                <a:lnTo>
                  <a:pt x="1241069" y="2362"/>
                </a:lnTo>
                <a:lnTo>
                  <a:pt x="1236929" y="812"/>
                </a:lnTo>
                <a:lnTo>
                  <a:pt x="1231811" y="495"/>
                </a:lnTo>
                <a:lnTo>
                  <a:pt x="1229410" y="0"/>
                </a:lnTo>
                <a:lnTo>
                  <a:pt x="182841" y="0"/>
                </a:lnTo>
                <a:lnTo>
                  <a:pt x="134289" y="6540"/>
                </a:lnTo>
                <a:lnTo>
                  <a:pt x="90627" y="25019"/>
                </a:lnTo>
                <a:lnTo>
                  <a:pt x="53606" y="53657"/>
                </a:lnTo>
                <a:lnTo>
                  <a:pt x="24993" y="90703"/>
                </a:lnTo>
                <a:lnTo>
                  <a:pt x="6540" y="134404"/>
                </a:lnTo>
                <a:lnTo>
                  <a:pt x="0" y="183007"/>
                </a:lnTo>
                <a:lnTo>
                  <a:pt x="0" y="2050770"/>
                </a:lnTo>
                <a:lnTo>
                  <a:pt x="6540" y="2099335"/>
                </a:lnTo>
                <a:lnTo>
                  <a:pt x="24993" y="2143048"/>
                </a:lnTo>
                <a:lnTo>
                  <a:pt x="53606" y="2180094"/>
                </a:lnTo>
                <a:lnTo>
                  <a:pt x="90627" y="2208733"/>
                </a:lnTo>
                <a:lnTo>
                  <a:pt x="134289" y="2227211"/>
                </a:lnTo>
                <a:lnTo>
                  <a:pt x="182841" y="2233752"/>
                </a:lnTo>
                <a:lnTo>
                  <a:pt x="1442326" y="2233752"/>
                </a:lnTo>
                <a:lnTo>
                  <a:pt x="1490878" y="2227211"/>
                </a:lnTo>
                <a:lnTo>
                  <a:pt x="1534541" y="2208733"/>
                </a:lnTo>
                <a:lnTo>
                  <a:pt x="1571548" y="2180094"/>
                </a:lnTo>
                <a:lnTo>
                  <a:pt x="1585887" y="2161527"/>
                </a:lnTo>
                <a:lnTo>
                  <a:pt x="1600149" y="2143061"/>
                </a:lnTo>
                <a:lnTo>
                  <a:pt x="1618602" y="2099360"/>
                </a:lnTo>
                <a:lnTo>
                  <a:pt x="1625130" y="2050770"/>
                </a:lnTo>
                <a:lnTo>
                  <a:pt x="1625130" y="1252880"/>
                </a:lnTo>
                <a:lnTo>
                  <a:pt x="2028964" y="605383"/>
                </a:lnTo>
                <a:lnTo>
                  <a:pt x="2111578" y="656869"/>
                </a:lnTo>
                <a:lnTo>
                  <a:pt x="1815147" y="1132166"/>
                </a:lnTo>
                <a:lnTo>
                  <a:pt x="1810131" y="1145578"/>
                </a:lnTo>
                <a:lnTo>
                  <a:pt x="1826653" y="1181874"/>
                </a:lnTo>
                <a:lnTo>
                  <a:pt x="1839175" y="1187361"/>
                </a:lnTo>
                <a:lnTo>
                  <a:pt x="1845703" y="1187361"/>
                </a:lnTo>
                <a:lnTo>
                  <a:pt x="2191867" y="664451"/>
                </a:lnTo>
                <a:lnTo>
                  <a:pt x="2196858" y="651281"/>
                </a:lnTo>
                <a:lnTo>
                  <a:pt x="2197328" y="644245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16000" y="2075748"/>
            <a:ext cx="235140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160">
                <a:solidFill>
                  <a:srgbClr val="6F041A"/>
                </a:solidFill>
                <a:latin typeface="Arial"/>
                <a:cs typeface="Arial"/>
              </a:rPr>
              <a:t>SECRETARY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6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/>
              <a:t>CHAPTER</a:t>
            </a:r>
            <a:r>
              <a:rPr spc="-145"/>
              <a:t> </a:t>
            </a:r>
            <a:r>
              <a:rPr spc="114"/>
              <a:t>EXECUTIVE</a:t>
            </a:r>
            <a:r>
              <a:rPr spc="-130"/>
              <a:t> </a:t>
            </a:r>
            <a:r>
              <a:t>ROLES</a:t>
            </a:r>
            <a:r>
              <a:rPr spc="-130"/>
              <a:t> </a:t>
            </a:r>
            <a:r>
              <a:rPr spc="-190"/>
              <a:t>&amp;</a:t>
            </a:r>
            <a:r>
              <a:rPr spc="-120"/>
              <a:t> </a:t>
            </a:r>
            <a:r>
              <a:rPr spc="50"/>
              <a:t>RESPONSIBILITIES</a:t>
            </a: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53600" y="3037687"/>
            <a:ext cx="104775" cy="10477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0134600" y="2790526"/>
            <a:ext cx="7030084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2500" spc="50">
                <a:latin typeface="Arial"/>
                <a:cs typeface="Arial"/>
              </a:rPr>
              <a:t>Elected by the Certified members of their chapter </a:t>
            </a:r>
            <a:r>
              <a:rPr lang="en-CA" sz="2500" spc="140">
                <a:latin typeface="Arial"/>
                <a:cs typeface="Arial"/>
              </a:rPr>
              <a:t>for a 1-year term of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90">
                <a:latin typeface="Arial"/>
                <a:cs typeface="Arial"/>
              </a:rPr>
              <a:t>office,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240">
                <a:latin typeface="Arial"/>
                <a:cs typeface="Arial"/>
              </a:rPr>
              <a:t>which</a:t>
            </a:r>
            <a:r>
              <a:rPr lang="en-CA" sz="2500" spc="45">
                <a:latin typeface="Arial"/>
                <a:cs typeface="Arial"/>
              </a:rPr>
              <a:t> </a:t>
            </a:r>
            <a:r>
              <a:rPr lang="en-CA" sz="2500" spc="200">
                <a:latin typeface="Arial"/>
                <a:cs typeface="Arial"/>
              </a:rPr>
              <a:t>may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90">
                <a:latin typeface="Arial"/>
                <a:cs typeface="Arial"/>
              </a:rPr>
              <a:t>be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75">
                <a:latin typeface="Arial"/>
                <a:cs typeface="Arial"/>
              </a:rPr>
              <a:t>renewed. May be combined with chapter treasurer role into one position</a:t>
            </a:r>
            <a:endParaRPr lang="en-CA" sz="25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8331" y="3037687"/>
            <a:ext cx="104775" cy="10477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616944" y="2853197"/>
            <a:ext cx="6508115" cy="9139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500"/>
              </a:lnSpc>
              <a:spcBef>
                <a:spcPts val="100"/>
              </a:spcBef>
            </a:pPr>
            <a:r>
              <a:rPr sz="2500" spc="125">
                <a:latin typeface="Arial"/>
                <a:cs typeface="Arial"/>
              </a:rPr>
              <a:t>Filled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55">
                <a:latin typeface="Arial"/>
                <a:cs typeface="Arial"/>
              </a:rPr>
              <a:t>by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>
                <a:latin typeface="Arial"/>
                <a:cs typeface="Arial"/>
              </a:rPr>
              <a:t>a</a:t>
            </a:r>
            <a:r>
              <a:rPr lang="en-CA" sz="2500">
                <a:latin typeface="Arial"/>
                <a:cs typeface="Arial"/>
              </a:rPr>
              <a:t>n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90">
                <a:latin typeface="Arial"/>
                <a:cs typeface="Arial"/>
              </a:rPr>
              <a:t>Associate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30">
                <a:latin typeface="Arial"/>
                <a:cs typeface="Arial"/>
              </a:rPr>
              <a:t>or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25">
                <a:latin typeface="Arial"/>
                <a:cs typeface="Arial"/>
              </a:rPr>
              <a:t>Certified </a:t>
            </a:r>
            <a:r>
              <a:rPr sz="2500" spc="275">
                <a:latin typeface="Arial"/>
                <a:cs typeface="Arial"/>
              </a:rPr>
              <a:t>member</a:t>
            </a:r>
            <a:r>
              <a:rPr sz="2500" spc="45">
                <a:latin typeface="Arial"/>
                <a:cs typeface="Arial"/>
              </a:rPr>
              <a:t> </a:t>
            </a:r>
            <a:r>
              <a:rPr sz="2500" spc="185">
                <a:latin typeface="Arial"/>
                <a:cs typeface="Arial"/>
              </a:rPr>
              <a:t>in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215">
                <a:latin typeface="Arial"/>
                <a:cs typeface="Arial"/>
              </a:rPr>
              <a:t>good</a:t>
            </a:r>
            <a:r>
              <a:rPr sz="2500" spc="45">
                <a:latin typeface="Arial"/>
                <a:cs typeface="Arial"/>
              </a:rPr>
              <a:t> </a:t>
            </a:r>
            <a:r>
              <a:rPr sz="2500" spc="165">
                <a:latin typeface="Arial"/>
                <a:cs typeface="Arial"/>
              </a:rPr>
              <a:t>standing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47537" y="7191852"/>
            <a:ext cx="232346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230" marR="5080" indent="-177165">
              <a:lnSpc>
                <a:spcPct val="127800"/>
              </a:lnSpc>
              <a:spcBef>
                <a:spcPts val="100"/>
              </a:spcBef>
            </a:pPr>
            <a:r>
              <a:rPr sz="2200" b="1" spc="110">
                <a:solidFill>
                  <a:srgbClr val="6F041A"/>
                </a:solidFill>
                <a:latin typeface="Arial"/>
                <a:cs typeface="Arial"/>
              </a:rPr>
              <a:t>CUSTODIAN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OF </a:t>
            </a:r>
            <a:r>
              <a:rPr sz="2200" b="1" spc="105">
                <a:solidFill>
                  <a:srgbClr val="6F041A"/>
                </a:solidFill>
                <a:latin typeface="Arial"/>
                <a:cs typeface="Arial"/>
              </a:rPr>
              <a:t>DOCUMENTS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838516" y="7191852"/>
            <a:ext cx="220916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27800"/>
              </a:lnSpc>
              <a:spcBef>
                <a:spcPts val="100"/>
              </a:spcBef>
            </a:pP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RECORDER</a:t>
            </a:r>
            <a:r>
              <a:rPr sz="2200" b="1" spc="5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OF 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ACTIVITIES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51345" y="5101424"/>
            <a:ext cx="2038350" cy="1789430"/>
          </a:xfrm>
          <a:custGeom>
            <a:avLst/>
            <a:gdLst/>
            <a:ahLst/>
            <a:cxnLst/>
            <a:rect l="l" t="t" r="r" b="b"/>
            <a:pathLst>
              <a:path w="2038350" h="1789429">
                <a:moveTo>
                  <a:pt x="1300327" y="912190"/>
                </a:moveTo>
                <a:lnTo>
                  <a:pt x="738022" y="912190"/>
                </a:lnTo>
                <a:lnTo>
                  <a:pt x="738022" y="982357"/>
                </a:lnTo>
                <a:lnTo>
                  <a:pt x="1300327" y="982357"/>
                </a:lnTo>
                <a:lnTo>
                  <a:pt x="1300327" y="912190"/>
                </a:lnTo>
                <a:close/>
              </a:path>
              <a:path w="2038350" h="1789429">
                <a:moveTo>
                  <a:pt x="1405763" y="1157782"/>
                </a:moveTo>
                <a:lnTo>
                  <a:pt x="738022" y="1157782"/>
                </a:lnTo>
                <a:lnTo>
                  <a:pt x="738022" y="1227950"/>
                </a:lnTo>
                <a:lnTo>
                  <a:pt x="1405763" y="1227950"/>
                </a:lnTo>
                <a:lnTo>
                  <a:pt x="1405763" y="1157782"/>
                </a:lnTo>
                <a:close/>
              </a:path>
              <a:path w="2038350" h="1789429">
                <a:moveTo>
                  <a:pt x="1405763" y="666610"/>
                </a:moveTo>
                <a:lnTo>
                  <a:pt x="738022" y="666610"/>
                </a:lnTo>
                <a:lnTo>
                  <a:pt x="738022" y="736777"/>
                </a:lnTo>
                <a:lnTo>
                  <a:pt x="1405763" y="736777"/>
                </a:lnTo>
                <a:lnTo>
                  <a:pt x="1405763" y="666610"/>
                </a:lnTo>
                <a:close/>
              </a:path>
              <a:path w="2038350" h="1789429">
                <a:moveTo>
                  <a:pt x="1405763" y="421017"/>
                </a:moveTo>
                <a:lnTo>
                  <a:pt x="738022" y="421017"/>
                </a:lnTo>
                <a:lnTo>
                  <a:pt x="738022" y="491185"/>
                </a:lnTo>
                <a:lnTo>
                  <a:pt x="1405763" y="491185"/>
                </a:lnTo>
                <a:lnTo>
                  <a:pt x="1405763" y="421017"/>
                </a:lnTo>
                <a:close/>
              </a:path>
              <a:path w="2038350" h="1789429">
                <a:moveTo>
                  <a:pt x="1822653" y="1062621"/>
                </a:moveTo>
                <a:lnTo>
                  <a:pt x="1806282" y="1004570"/>
                </a:lnTo>
                <a:lnTo>
                  <a:pt x="1761591" y="963942"/>
                </a:lnTo>
                <a:lnTo>
                  <a:pt x="1727327" y="946835"/>
                </a:lnTo>
                <a:lnTo>
                  <a:pt x="1716925" y="939609"/>
                </a:lnTo>
                <a:lnTo>
                  <a:pt x="1709039" y="930122"/>
                </a:lnTo>
                <a:lnTo>
                  <a:pt x="1704035" y="918908"/>
                </a:lnTo>
                <a:lnTo>
                  <a:pt x="1702282" y="906487"/>
                </a:lnTo>
                <a:lnTo>
                  <a:pt x="1704251" y="894854"/>
                </a:lnTo>
                <a:lnTo>
                  <a:pt x="1709750" y="884783"/>
                </a:lnTo>
                <a:lnTo>
                  <a:pt x="1718221" y="877011"/>
                </a:lnTo>
                <a:lnTo>
                  <a:pt x="1729079" y="872286"/>
                </a:lnTo>
                <a:lnTo>
                  <a:pt x="1734794" y="870966"/>
                </a:lnTo>
                <a:lnTo>
                  <a:pt x="1740496" y="870966"/>
                </a:lnTo>
                <a:lnTo>
                  <a:pt x="1771053" y="894854"/>
                </a:lnTo>
                <a:lnTo>
                  <a:pt x="1773008" y="906487"/>
                </a:lnTo>
                <a:lnTo>
                  <a:pt x="1773008" y="920965"/>
                </a:lnTo>
                <a:lnTo>
                  <a:pt x="1774939" y="930541"/>
                </a:lnTo>
                <a:lnTo>
                  <a:pt x="1780209" y="938339"/>
                </a:lnTo>
                <a:lnTo>
                  <a:pt x="1788020" y="943597"/>
                </a:lnTo>
                <a:lnTo>
                  <a:pt x="1797608" y="945527"/>
                </a:lnTo>
                <a:lnTo>
                  <a:pt x="1807197" y="943597"/>
                </a:lnTo>
                <a:lnTo>
                  <a:pt x="1815020" y="938339"/>
                </a:lnTo>
                <a:lnTo>
                  <a:pt x="1820278" y="930541"/>
                </a:lnTo>
                <a:lnTo>
                  <a:pt x="1822208" y="920965"/>
                </a:lnTo>
                <a:lnTo>
                  <a:pt x="1822208" y="906487"/>
                </a:lnTo>
                <a:lnTo>
                  <a:pt x="1817560" y="879386"/>
                </a:lnTo>
                <a:lnTo>
                  <a:pt x="1805076" y="855726"/>
                </a:lnTo>
                <a:lnTo>
                  <a:pt x="1786013" y="837171"/>
                </a:lnTo>
                <a:lnTo>
                  <a:pt x="1761591" y="825360"/>
                </a:lnTo>
                <a:lnTo>
                  <a:pt x="1761591" y="796848"/>
                </a:lnTo>
                <a:lnTo>
                  <a:pt x="1759661" y="787285"/>
                </a:lnTo>
                <a:lnTo>
                  <a:pt x="1754390" y="779475"/>
                </a:lnTo>
                <a:lnTo>
                  <a:pt x="1746580" y="774217"/>
                </a:lnTo>
                <a:lnTo>
                  <a:pt x="1736991" y="772299"/>
                </a:lnTo>
                <a:lnTo>
                  <a:pt x="1727403" y="774217"/>
                </a:lnTo>
                <a:lnTo>
                  <a:pt x="1719580" y="779475"/>
                </a:lnTo>
                <a:lnTo>
                  <a:pt x="1714322" y="787285"/>
                </a:lnTo>
                <a:lnTo>
                  <a:pt x="1712391" y="796848"/>
                </a:lnTo>
                <a:lnTo>
                  <a:pt x="1712391" y="825360"/>
                </a:lnTo>
                <a:lnTo>
                  <a:pt x="1687969" y="837361"/>
                </a:lnTo>
                <a:lnTo>
                  <a:pt x="1668957" y="855891"/>
                </a:lnTo>
                <a:lnTo>
                  <a:pt x="1656600" y="879449"/>
                </a:lnTo>
                <a:lnTo>
                  <a:pt x="1652206" y="906487"/>
                </a:lnTo>
                <a:lnTo>
                  <a:pt x="1655864" y="932611"/>
                </a:lnTo>
                <a:lnTo>
                  <a:pt x="1666316" y="956208"/>
                </a:lnTo>
                <a:lnTo>
                  <a:pt x="1682788" y="976122"/>
                </a:lnTo>
                <a:lnTo>
                  <a:pt x="1704479" y="991133"/>
                </a:lnTo>
                <a:lnTo>
                  <a:pt x="1738744" y="1008240"/>
                </a:lnTo>
                <a:lnTo>
                  <a:pt x="1752739" y="1017905"/>
                </a:lnTo>
                <a:lnTo>
                  <a:pt x="1763407" y="1030655"/>
                </a:lnTo>
                <a:lnTo>
                  <a:pt x="1770189" y="1045794"/>
                </a:lnTo>
                <a:lnTo>
                  <a:pt x="1772577" y="1062621"/>
                </a:lnTo>
                <a:lnTo>
                  <a:pt x="1771218" y="1072426"/>
                </a:lnTo>
                <a:lnTo>
                  <a:pt x="1737588" y="1097813"/>
                </a:lnTo>
                <a:lnTo>
                  <a:pt x="1729460" y="1096911"/>
                </a:lnTo>
                <a:lnTo>
                  <a:pt x="1702282" y="1062621"/>
                </a:lnTo>
                <a:lnTo>
                  <a:pt x="1700352" y="1053045"/>
                </a:lnTo>
                <a:lnTo>
                  <a:pt x="1695094" y="1045235"/>
                </a:lnTo>
                <a:lnTo>
                  <a:pt x="1687271" y="1039990"/>
                </a:lnTo>
                <a:lnTo>
                  <a:pt x="1677682" y="1038059"/>
                </a:lnTo>
                <a:lnTo>
                  <a:pt x="1668094" y="1039990"/>
                </a:lnTo>
                <a:lnTo>
                  <a:pt x="1660271" y="1045235"/>
                </a:lnTo>
                <a:lnTo>
                  <a:pt x="1655013" y="1053045"/>
                </a:lnTo>
                <a:lnTo>
                  <a:pt x="1653082" y="1062621"/>
                </a:lnTo>
                <a:lnTo>
                  <a:pt x="1653082" y="1072261"/>
                </a:lnTo>
                <a:lnTo>
                  <a:pt x="1653527" y="1074902"/>
                </a:lnTo>
                <a:lnTo>
                  <a:pt x="1654403" y="1077531"/>
                </a:lnTo>
                <a:lnTo>
                  <a:pt x="1659928" y="1096492"/>
                </a:lnTo>
                <a:lnTo>
                  <a:pt x="1683181" y="1127671"/>
                </a:lnTo>
                <a:lnTo>
                  <a:pt x="1713268" y="1143749"/>
                </a:lnTo>
                <a:lnTo>
                  <a:pt x="1713268" y="1168311"/>
                </a:lnTo>
                <a:lnTo>
                  <a:pt x="1715198" y="1177886"/>
                </a:lnTo>
                <a:lnTo>
                  <a:pt x="1720456" y="1185684"/>
                </a:lnTo>
                <a:lnTo>
                  <a:pt x="1728279" y="1190942"/>
                </a:lnTo>
                <a:lnTo>
                  <a:pt x="1737868" y="1192872"/>
                </a:lnTo>
                <a:lnTo>
                  <a:pt x="1747456" y="1190942"/>
                </a:lnTo>
                <a:lnTo>
                  <a:pt x="1755279" y="1185684"/>
                </a:lnTo>
                <a:lnTo>
                  <a:pt x="1760537" y="1177886"/>
                </a:lnTo>
                <a:lnTo>
                  <a:pt x="1762467" y="1168311"/>
                </a:lnTo>
                <a:lnTo>
                  <a:pt x="1762467" y="1143749"/>
                </a:lnTo>
                <a:lnTo>
                  <a:pt x="1766862" y="1142428"/>
                </a:lnTo>
                <a:lnTo>
                  <a:pt x="1810016" y="1107300"/>
                </a:lnTo>
                <a:lnTo>
                  <a:pt x="1819389" y="1086129"/>
                </a:lnTo>
                <a:lnTo>
                  <a:pt x="1822653" y="1062621"/>
                </a:lnTo>
                <a:close/>
              </a:path>
              <a:path w="2038350" h="1789429">
                <a:moveTo>
                  <a:pt x="2038350" y="982357"/>
                </a:moveTo>
                <a:lnTo>
                  <a:pt x="2033587" y="927608"/>
                </a:lnTo>
                <a:lnTo>
                  <a:pt x="2019833" y="875944"/>
                </a:lnTo>
                <a:lnTo>
                  <a:pt x="1997925" y="828141"/>
                </a:lnTo>
                <a:lnTo>
                  <a:pt x="1968677" y="785012"/>
                </a:lnTo>
                <a:lnTo>
                  <a:pt x="1968055" y="784364"/>
                </a:lnTo>
                <a:lnTo>
                  <a:pt x="1968055" y="982357"/>
                </a:lnTo>
                <a:lnTo>
                  <a:pt x="1963051" y="1031824"/>
                </a:lnTo>
                <a:lnTo>
                  <a:pt x="1948713" y="1077899"/>
                </a:lnTo>
                <a:lnTo>
                  <a:pt x="1926018" y="1119619"/>
                </a:lnTo>
                <a:lnTo>
                  <a:pt x="1895957" y="1155979"/>
                </a:lnTo>
                <a:lnTo>
                  <a:pt x="1859546" y="1185976"/>
                </a:lnTo>
                <a:lnTo>
                  <a:pt x="1817763" y="1208633"/>
                </a:lnTo>
                <a:lnTo>
                  <a:pt x="1771599" y="1222959"/>
                </a:lnTo>
                <a:lnTo>
                  <a:pt x="1722056" y="1227950"/>
                </a:lnTo>
                <a:lnTo>
                  <a:pt x="1672513" y="1222959"/>
                </a:lnTo>
                <a:lnTo>
                  <a:pt x="1626349" y="1208633"/>
                </a:lnTo>
                <a:lnTo>
                  <a:pt x="1584566" y="1185976"/>
                </a:lnTo>
                <a:lnTo>
                  <a:pt x="1548142" y="1155979"/>
                </a:lnTo>
                <a:lnTo>
                  <a:pt x="1518094" y="1119619"/>
                </a:lnTo>
                <a:lnTo>
                  <a:pt x="1495399" y="1077899"/>
                </a:lnTo>
                <a:lnTo>
                  <a:pt x="1481048" y="1031824"/>
                </a:lnTo>
                <a:lnTo>
                  <a:pt x="1476044" y="982357"/>
                </a:lnTo>
                <a:lnTo>
                  <a:pt x="1481048" y="932903"/>
                </a:lnTo>
                <a:lnTo>
                  <a:pt x="1495399" y="886815"/>
                </a:lnTo>
                <a:lnTo>
                  <a:pt x="1518094" y="845108"/>
                </a:lnTo>
                <a:lnTo>
                  <a:pt x="1548142" y="808748"/>
                </a:lnTo>
                <a:lnTo>
                  <a:pt x="1584566" y="778751"/>
                </a:lnTo>
                <a:lnTo>
                  <a:pt x="1626349" y="756094"/>
                </a:lnTo>
                <a:lnTo>
                  <a:pt x="1672513" y="741768"/>
                </a:lnTo>
                <a:lnTo>
                  <a:pt x="1722056" y="736777"/>
                </a:lnTo>
                <a:lnTo>
                  <a:pt x="1771599" y="741768"/>
                </a:lnTo>
                <a:lnTo>
                  <a:pt x="1817763" y="756094"/>
                </a:lnTo>
                <a:lnTo>
                  <a:pt x="1859546" y="778751"/>
                </a:lnTo>
                <a:lnTo>
                  <a:pt x="1895957" y="808748"/>
                </a:lnTo>
                <a:lnTo>
                  <a:pt x="1926018" y="845108"/>
                </a:lnTo>
                <a:lnTo>
                  <a:pt x="1948713" y="886815"/>
                </a:lnTo>
                <a:lnTo>
                  <a:pt x="1963051" y="932903"/>
                </a:lnTo>
                <a:lnTo>
                  <a:pt x="1968055" y="982357"/>
                </a:lnTo>
                <a:lnTo>
                  <a:pt x="1968055" y="784364"/>
                </a:lnTo>
                <a:lnTo>
                  <a:pt x="1932914" y="747293"/>
                </a:lnTo>
                <a:lnTo>
                  <a:pt x="1932914" y="736777"/>
                </a:lnTo>
                <a:lnTo>
                  <a:pt x="1932914" y="699490"/>
                </a:lnTo>
                <a:lnTo>
                  <a:pt x="1932914" y="466191"/>
                </a:lnTo>
                <a:lnTo>
                  <a:pt x="1924011" y="456095"/>
                </a:lnTo>
                <a:lnTo>
                  <a:pt x="1862632" y="386588"/>
                </a:lnTo>
                <a:lnTo>
                  <a:pt x="1862632" y="526262"/>
                </a:lnTo>
                <a:lnTo>
                  <a:pt x="1862632" y="699490"/>
                </a:lnTo>
                <a:lnTo>
                  <a:pt x="1829981" y="685469"/>
                </a:lnTo>
                <a:lnTo>
                  <a:pt x="1795475" y="675157"/>
                </a:lnTo>
                <a:lnTo>
                  <a:pt x="1759394" y="668782"/>
                </a:lnTo>
                <a:lnTo>
                  <a:pt x="1722056" y="666610"/>
                </a:lnTo>
                <a:lnTo>
                  <a:pt x="1675371" y="670039"/>
                </a:lnTo>
                <a:lnTo>
                  <a:pt x="1630807" y="679996"/>
                </a:lnTo>
                <a:lnTo>
                  <a:pt x="1588833" y="695998"/>
                </a:lnTo>
                <a:lnTo>
                  <a:pt x="1549946" y="717550"/>
                </a:lnTo>
                <a:lnTo>
                  <a:pt x="1514652" y="744156"/>
                </a:lnTo>
                <a:lnTo>
                  <a:pt x="1483436" y="775322"/>
                </a:lnTo>
                <a:lnTo>
                  <a:pt x="1456791" y="810552"/>
                </a:lnTo>
                <a:lnTo>
                  <a:pt x="1435201" y="849363"/>
                </a:lnTo>
                <a:lnTo>
                  <a:pt x="1419174" y="891273"/>
                </a:lnTo>
                <a:lnTo>
                  <a:pt x="1409192" y="935761"/>
                </a:lnTo>
                <a:lnTo>
                  <a:pt x="1405763" y="982357"/>
                </a:lnTo>
                <a:lnTo>
                  <a:pt x="1409192" y="1028954"/>
                </a:lnTo>
                <a:lnTo>
                  <a:pt x="1419174" y="1073454"/>
                </a:lnTo>
                <a:lnTo>
                  <a:pt x="1435201" y="1115352"/>
                </a:lnTo>
                <a:lnTo>
                  <a:pt x="1456791" y="1154176"/>
                </a:lnTo>
                <a:lnTo>
                  <a:pt x="1483436" y="1189405"/>
                </a:lnTo>
                <a:lnTo>
                  <a:pt x="1514652" y="1220571"/>
                </a:lnTo>
                <a:lnTo>
                  <a:pt x="1549946" y="1247178"/>
                </a:lnTo>
                <a:lnTo>
                  <a:pt x="1588833" y="1268730"/>
                </a:lnTo>
                <a:lnTo>
                  <a:pt x="1630807" y="1284732"/>
                </a:lnTo>
                <a:lnTo>
                  <a:pt x="1675371" y="1294688"/>
                </a:lnTo>
                <a:lnTo>
                  <a:pt x="1722056" y="1298117"/>
                </a:lnTo>
                <a:lnTo>
                  <a:pt x="1759394" y="1295946"/>
                </a:lnTo>
                <a:lnTo>
                  <a:pt x="1795475" y="1289570"/>
                </a:lnTo>
                <a:lnTo>
                  <a:pt x="1829981" y="1279245"/>
                </a:lnTo>
                <a:lnTo>
                  <a:pt x="1862632" y="1265224"/>
                </a:lnTo>
                <a:lnTo>
                  <a:pt x="1862632" y="1508620"/>
                </a:lnTo>
                <a:lnTo>
                  <a:pt x="1857057" y="1556880"/>
                </a:lnTo>
                <a:lnTo>
                  <a:pt x="1841182" y="1601177"/>
                </a:lnTo>
                <a:lnTo>
                  <a:pt x="1816290" y="1640268"/>
                </a:lnTo>
                <a:lnTo>
                  <a:pt x="1783626" y="1672869"/>
                </a:lnTo>
                <a:lnTo>
                  <a:pt x="1744484" y="1697723"/>
                </a:lnTo>
                <a:lnTo>
                  <a:pt x="1700098" y="1713572"/>
                </a:lnTo>
                <a:lnTo>
                  <a:pt x="1651762" y="1719135"/>
                </a:lnTo>
                <a:lnTo>
                  <a:pt x="1603425" y="1713572"/>
                </a:lnTo>
                <a:lnTo>
                  <a:pt x="1559052" y="1697723"/>
                </a:lnTo>
                <a:lnTo>
                  <a:pt x="1519897" y="1672869"/>
                </a:lnTo>
                <a:lnTo>
                  <a:pt x="1487233" y="1640268"/>
                </a:lnTo>
                <a:lnTo>
                  <a:pt x="1465935" y="1606829"/>
                </a:lnTo>
                <a:lnTo>
                  <a:pt x="1465935" y="1719135"/>
                </a:lnTo>
                <a:lnTo>
                  <a:pt x="281152" y="1719135"/>
                </a:lnTo>
                <a:lnTo>
                  <a:pt x="230771" y="1713052"/>
                </a:lnTo>
                <a:lnTo>
                  <a:pt x="184721" y="1695780"/>
                </a:lnTo>
                <a:lnTo>
                  <a:pt x="144475" y="1668754"/>
                </a:lnTo>
                <a:lnTo>
                  <a:pt x="111518" y="1633435"/>
                </a:lnTo>
                <a:lnTo>
                  <a:pt x="87325" y="1591271"/>
                </a:lnTo>
                <a:lnTo>
                  <a:pt x="73355" y="1543710"/>
                </a:lnTo>
                <a:lnTo>
                  <a:pt x="1372806" y="1543710"/>
                </a:lnTo>
                <a:lnTo>
                  <a:pt x="1384020" y="1594307"/>
                </a:lnTo>
                <a:lnTo>
                  <a:pt x="1403896" y="1640954"/>
                </a:lnTo>
                <a:lnTo>
                  <a:pt x="1431493" y="1682838"/>
                </a:lnTo>
                <a:lnTo>
                  <a:pt x="1465935" y="1719135"/>
                </a:lnTo>
                <a:lnTo>
                  <a:pt x="1465935" y="1606829"/>
                </a:lnTo>
                <a:lnTo>
                  <a:pt x="1462341" y="1601177"/>
                </a:lnTo>
                <a:lnTo>
                  <a:pt x="1446466" y="1556880"/>
                </a:lnTo>
                <a:lnTo>
                  <a:pt x="1440903" y="1508620"/>
                </a:lnTo>
                <a:lnTo>
                  <a:pt x="1419402" y="1476311"/>
                </a:lnTo>
                <a:lnTo>
                  <a:pt x="1405763" y="1473542"/>
                </a:lnTo>
                <a:lnTo>
                  <a:pt x="597446" y="1473542"/>
                </a:lnTo>
                <a:lnTo>
                  <a:pt x="597446" y="70167"/>
                </a:lnTo>
                <a:lnTo>
                  <a:pt x="1470329" y="70167"/>
                </a:lnTo>
                <a:lnTo>
                  <a:pt x="1470329" y="377164"/>
                </a:lnTo>
                <a:lnTo>
                  <a:pt x="1477975" y="424332"/>
                </a:lnTo>
                <a:lnTo>
                  <a:pt x="1499247" y="465264"/>
                </a:lnTo>
                <a:lnTo>
                  <a:pt x="1531632" y="497522"/>
                </a:lnTo>
                <a:lnTo>
                  <a:pt x="1572615" y="518680"/>
                </a:lnTo>
                <a:lnTo>
                  <a:pt x="1619694" y="526262"/>
                </a:lnTo>
                <a:lnTo>
                  <a:pt x="1862632" y="526262"/>
                </a:lnTo>
                <a:lnTo>
                  <a:pt x="1862632" y="386588"/>
                </a:lnTo>
                <a:lnTo>
                  <a:pt x="1820456" y="338823"/>
                </a:lnTo>
                <a:lnTo>
                  <a:pt x="1820456" y="456095"/>
                </a:lnTo>
                <a:lnTo>
                  <a:pt x="1619694" y="456095"/>
                </a:lnTo>
                <a:lnTo>
                  <a:pt x="1588998" y="449872"/>
                </a:lnTo>
                <a:lnTo>
                  <a:pt x="1563852" y="432904"/>
                </a:lnTo>
                <a:lnTo>
                  <a:pt x="1546860" y="407809"/>
                </a:lnTo>
                <a:lnTo>
                  <a:pt x="1540624" y="377164"/>
                </a:lnTo>
                <a:lnTo>
                  <a:pt x="1540624" y="132448"/>
                </a:lnTo>
                <a:lnTo>
                  <a:pt x="1674164" y="287693"/>
                </a:lnTo>
                <a:lnTo>
                  <a:pt x="1820456" y="456095"/>
                </a:lnTo>
                <a:lnTo>
                  <a:pt x="1820456" y="338823"/>
                </a:lnTo>
                <a:lnTo>
                  <a:pt x="1638236" y="132448"/>
                </a:lnTo>
                <a:lnTo>
                  <a:pt x="1583245" y="70167"/>
                </a:lnTo>
                <a:lnTo>
                  <a:pt x="1521294" y="0"/>
                </a:lnTo>
                <a:lnTo>
                  <a:pt x="527151" y="0"/>
                </a:lnTo>
                <a:lnTo>
                  <a:pt x="527151" y="1473542"/>
                </a:lnTo>
                <a:lnTo>
                  <a:pt x="35140" y="1473542"/>
                </a:lnTo>
                <a:lnTo>
                  <a:pt x="21501" y="1476311"/>
                </a:lnTo>
                <a:lnTo>
                  <a:pt x="10325" y="1483842"/>
                </a:lnTo>
                <a:lnTo>
                  <a:pt x="2768" y="1495005"/>
                </a:lnTo>
                <a:lnTo>
                  <a:pt x="0" y="1508620"/>
                </a:lnTo>
                <a:lnTo>
                  <a:pt x="3683" y="1554099"/>
                </a:lnTo>
                <a:lnTo>
                  <a:pt x="14351" y="1597266"/>
                </a:lnTo>
                <a:lnTo>
                  <a:pt x="31419" y="1637525"/>
                </a:lnTo>
                <a:lnTo>
                  <a:pt x="54305" y="1674304"/>
                </a:lnTo>
                <a:lnTo>
                  <a:pt x="82423" y="1707019"/>
                </a:lnTo>
                <a:lnTo>
                  <a:pt x="115189" y="1735086"/>
                </a:lnTo>
                <a:lnTo>
                  <a:pt x="152031" y="1757934"/>
                </a:lnTo>
                <a:lnTo>
                  <a:pt x="192366" y="1774977"/>
                </a:lnTo>
                <a:lnTo>
                  <a:pt x="235597" y="1785620"/>
                </a:lnTo>
                <a:lnTo>
                  <a:pt x="281152" y="1789303"/>
                </a:lnTo>
                <a:lnTo>
                  <a:pt x="1616621" y="1789303"/>
                </a:lnTo>
                <a:lnTo>
                  <a:pt x="1616621" y="1787105"/>
                </a:lnTo>
                <a:lnTo>
                  <a:pt x="1625257" y="1788007"/>
                </a:lnTo>
                <a:lnTo>
                  <a:pt x="1634032" y="1788693"/>
                </a:lnTo>
                <a:lnTo>
                  <a:pt x="1642872" y="1789137"/>
                </a:lnTo>
                <a:lnTo>
                  <a:pt x="1651762" y="1789303"/>
                </a:lnTo>
                <a:lnTo>
                  <a:pt x="1678914" y="1787105"/>
                </a:lnTo>
                <a:lnTo>
                  <a:pt x="1697316" y="1785620"/>
                </a:lnTo>
                <a:lnTo>
                  <a:pt x="1740547" y="1774977"/>
                </a:lnTo>
                <a:lnTo>
                  <a:pt x="1780882" y="1757934"/>
                </a:lnTo>
                <a:lnTo>
                  <a:pt x="1817725" y="1735086"/>
                </a:lnTo>
                <a:lnTo>
                  <a:pt x="1836343" y="1719135"/>
                </a:lnTo>
                <a:lnTo>
                  <a:pt x="1850491" y="1707019"/>
                </a:lnTo>
                <a:lnTo>
                  <a:pt x="1878609" y="1674304"/>
                </a:lnTo>
                <a:lnTo>
                  <a:pt x="1901494" y="1637525"/>
                </a:lnTo>
                <a:lnTo>
                  <a:pt x="1918563" y="1597266"/>
                </a:lnTo>
                <a:lnTo>
                  <a:pt x="1929231" y="1554099"/>
                </a:lnTo>
                <a:lnTo>
                  <a:pt x="1932914" y="1508620"/>
                </a:lnTo>
                <a:lnTo>
                  <a:pt x="1932914" y="1265224"/>
                </a:lnTo>
                <a:lnTo>
                  <a:pt x="1932914" y="1227950"/>
                </a:lnTo>
                <a:lnTo>
                  <a:pt x="1932914" y="1217422"/>
                </a:lnTo>
                <a:lnTo>
                  <a:pt x="1968677" y="1179715"/>
                </a:lnTo>
                <a:lnTo>
                  <a:pt x="1997925" y="1136573"/>
                </a:lnTo>
                <a:lnTo>
                  <a:pt x="2019833" y="1088783"/>
                </a:lnTo>
                <a:lnTo>
                  <a:pt x="2033587" y="1037120"/>
                </a:lnTo>
                <a:lnTo>
                  <a:pt x="2038350" y="982357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82037" y="5281231"/>
            <a:ext cx="800735" cy="724535"/>
          </a:xfrm>
          <a:custGeom>
            <a:avLst/>
            <a:gdLst/>
            <a:ahLst/>
            <a:cxnLst/>
            <a:rect l="l" t="t" r="r" b="b"/>
            <a:pathLst>
              <a:path w="800734" h="724535">
                <a:moveTo>
                  <a:pt x="506539" y="266242"/>
                </a:moveTo>
                <a:lnTo>
                  <a:pt x="500316" y="230530"/>
                </a:lnTo>
                <a:lnTo>
                  <a:pt x="483069" y="199707"/>
                </a:lnTo>
                <a:lnTo>
                  <a:pt x="456730" y="176212"/>
                </a:lnTo>
                <a:lnTo>
                  <a:pt x="423227" y="162407"/>
                </a:lnTo>
                <a:lnTo>
                  <a:pt x="423227" y="135559"/>
                </a:lnTo>
                <a:lnTo>
                  <a:pt x="421195" y="125526"/>
                </a:lnTo>
                <a:lnTo>
                  <a:pt x="415658" y="117322"/>
                </a:lnTo>
                <a:lnTo>
                  <a:pt x="407454" y="111785"/>
                </a:lnTo>
                <a:lnTo>
                  <a:pt x="397408" y="109753"/>
                </a:lnTo>
                <a:lnTo>
                  <a:pt x="387350" y="111785"/>
                </a:lnTo>
                <a:lnTo>
                  <a:pt x="379145" y="117322"/>
                </a:lnTo>
                <a:lnTo>
                  <a:pt x="373621" y="125526"/>
                </a:lnTo>
                <a:lnTo>
                  <a:pt x="371589" y="135559"/>
                </a:lnTo>
                <a:lnTo>
                  <a:pt x="371589" y="163766"/>
                </a:lnTo>
                <a:lnTo>
                  <a:pt x="336943" y="180644"/>
                </a:lnTo>
                <a:lnTo>
                  <a:pt x="311226" y="207810"/>
                </a:lnTo>
                <a:lnTo>
                  <a:pt x="296481" y="242176"/>
                </a:lnTo>
                <a:lnTo>
                  <a:pt x="294716" y="280670"/>
                </a:lnTo>
                <a:lnTo>
                  <a:pt x="306743" y="317271"/>
                </a:lnTo>
                <a:lnTo>
                  <a:pt x="330174" y="346430"/>
                </a:lnTo>
                <a:lnTo>
                  <a:pt x="362229" y="365696"/>
                </a:lnTo>
                <a:lnTo>
                  <a:pt x="400113" y="372656"/>
                </a:lnTo>
                <a:lnTo>
                  <a:pt x="421436" y="376961"/>
                </a:lnTo>
                <a:lnTo>
                  <a:pt x="438848" y="388696"/>
                </a:lnTo>
                <a:lnTo>
                  <a:pt x="450583" y="406107"/>
                </a:lnTo>
                <a:lnTo>
                  <a:pt x="454875" y="427405"/>
                </a:lnTo>
                <a:lnTo>
                  <a:pt x="450583" y="448729"/>
                </a:lnTo>
                <a:lnTo>
                  <a:pt x="438835" y="466128"/>
                </a:lnTo>
                <a:lnTo>
                  <a:pt x="421436" y="477862"/>
                </a:lnTo>
                <a:lnTo>
                  <a:pt x="400113" y="482168"/>
                </a:lnTo>
                <a:lnTo>
                  <a:pt x="378802" y="477862"/>
                </a:lnTo>
                <a:lnTo>
                  <a:pt x="361391" y="466128"/>
                </a:lnTo>
                <a:lnTo>
                  <a:pt x="349656" y="448729"/>
                </a:lnTo>
                <a:lnTo>
                  <a:pt x="343319" y="417360"/>
                </a:lnTo>
                <a:lnTo>
                  <a:pt x="337794" y="409155"/>
                </a:lnTo>
                <a:lnTo>
                  <a:pt x="329590" y="403618"/>
                </a:lnTo>
                <a:lnTo>
                  <a:pt x="319532" y="401586"/>
                </a:lnTo>
                <a:lnTo>
                  <a:pt x="309486" y="403618"/>
                </a:lnTo>
                <a:lnTo>
                  <a:pt x="301282" y="409155"/>
                </a:lnTo>
                <a:lnTo>
                  <a:pt x="295744" y="417360"/>
                </a:lnTo>
                <a:lnTo>
                  <a:pt x="293712" y="427405"/>
                </a:lnTo>
                <a:lnTo>
                  <a:pt x="299453" y="461759"/>
                </a:lnTo>
                <a:lnTo>
                  <a:pt x="315442" y="491731"/>
                </a:lnTo>
                <a:lnTo>
                  <a:pt x="340029" y="515150"/>
                </a:lnTo>
                <a:lnTo>
                  <a:pt x="371589" y="529869"/>
                </a:lnTo>
                <a:lnTo>
                  <a:pt x="371589" y="561505"/>
                </a:lnTo>
                <a:lnTo>
                  <a:pt x="373621" y="571563"/>
                </a:lnTo>
                <a:lnTo>
                  <a:pt x="379145" y="579767"/>
                </a:lnTo>
                <a:lnTo>
                  <a:pt x="387350" y="585304"/>
                </a:lnTo>
                <a:lnTo>
                  <a:pt x="397408" y="587324"/>
                </a:lnTo>
                <a:lnTo>
                  <a:pt x="407454" y="585304"/>
                </a:lnTo>
                <a:lnTo>
                  <a:pt x="415658" y="579767"/>
                </a:lnTo>
                <a:lnTo>
                  <a:pt x="421195" y="571563"/>
                </a:lnTo>
                <a:lnTo>
                  <a:pt x="423227" y="561505"/>
                </a:lnTo>
                <a:lnTo>
                  <a:pt x="423227" y="531253"/>
                </a:lnTo>
                <a:lnTo>
                  <a:pt x="459308" y="515823"/>
                </a:lnTo>
                <a:lnTo>
                  <a:pt x="486625" y="489331"/>
                </a:lnTo>
                <a:lnTo>
                  <a:pt x="502907" y="454926"/>
                </a:lnTo>
                <a:lnTo>
                  <a:pt x="505879" y="415798"/>
                </a:lnTo>
                <a:lnTo>
                  <a:pt x="494487" y="378218"/>
                </a:lnTo>
                <a:lnTo>
                  <a:pt x="471131" y="348170"/>
                </a:lnTo>
                <a:lnTo>
                  <a:pt x="438708" y="328244"/>
                </a:lnTo>
                <a:lnTo>
                  <a:pt x="400113" y="321030"/>
                </a:lnTo>
                <a:lnTo>
                  <a:pt x="385737" y="319227"/>
                </a:lnTo>
                <a:lnTo>
                  <a:pt x="372529" y="313842"/>
                </a:lnTo>
                <a:lnTo>
                  <a:pt x="361162" y="305231"/>
                </a:lnTo>
                <a:lnTo>
                  <a:pt x="352285" y="293776"/>
                </a:lnTo>
                <a:lnTo>
                  <a:pt x="346722" y="280390"/>
                </a:lnTo>
                <a:lnTo>
                  <a:pt x="344868" y="266255"/>
                </a:lnTo>
                <a:lnTo>
                  <a:pt x="346722" y="252120"/>
                </a:lnTo>
                <a:lnTo>
                  <a:pt x="372529" y="218655"/>
                </a:lnTo>
                <a:lnTo>
                  <a:pt x="400113" y="211480"/>
                </a:lnTo>
                <a:lnTo>
                  <a:pt x="421436" y="215798"/>
                </a:lnTo>
                <a:lnTo>
                  <a:pt x="438835" y="227545"/>
                </a:lnTo>
                <a:lnTo>
                  <a:pt x="450583" y="244944"/>
                </a:lnTo>
                <a:lnTo>
                  <a:pt x="456920" y="276288"/>
                </a:lnTo>
                <a:lnTo>
                  <a:pt x="462457" y="284492"/>
                </a:lnTo>
                <a:lnTo>
                  <a:pt x="470662" y="290029"/>
                </a:lnTo>
                <a:lnTo>
                  <a:pt x="480720" y="292061"/>
                </a:lnTo>
                <a:lnTo>
                  <a:pt x="490766" y="290029"/>
                </a:lnTo>
                <a:lnTo>
                  <a:pt x="498970" y="284492"/>
                </a:lnTo>
                <a:lnTo>
                  <a:pt x="504507" y="276288"/>
                </a:lnTo>
                <a:lnTo>
                  <a:pt x="506539" y="266242"/>
                </a:lnTo>
                <a:close/>
              </a:path>
              <a:path w="800734" h="724535">
                <a:moveTo>
                  <a:pt x="800252" y="327621"/>
                </a:moveTo>
                <a:lnTo>
                  <a:pt x="796709" y="283451"/>
                </a:lnTo>
                <a:lnTo>
                  <a:pt x="786218" y="240677"/>
                </a:lnTo>
                <a:lnTo>
                  <a:pt x="768997" y="199720"/>
                </a:lnTo>
                <a:lnTo>
                  <a:pt x="748639" y="166522"/>
                </a:lnTo>
                <a:lnTo>
                  <a:pt x="748639" y="327621"/>
                </a:lnTo>
                <a:lnTo>
                  <a:pt x="744359" y="371043"/>
                </a:lnTo>
                <a:lnTo>
                  <a:pt x="731748" y="412889"/>
                </a:lnTo>
                <a:lnTo>
                  <a:pt x="711111" y="452501"/>
                </a:lnTo>
                <a:lnTo>
                  <a:pt x="682790" y="489229"/>
                </a:lnTo>
                <a:lnTo>
                  <a:pt x="647077" y="522427"/>
                </a:lnTo>
                <a:lnTo>
                  <a:pt x="605066" y="551078"/>
                </a:lnTo>
                <a:lnTo>
                  <a:pt x="558571" y="573951"/>
                </a:lnTo>
                <a:lnTo>
                  <a:pt x="508406" y="590702"/>
                </a:lnTo>
                <a:lnTo>
                  <a:pt x="455320" y="601014"/>
                </a:lnTo>
                <a:lnTo>
                  <a:pt x="400100" y="604532"/>
                </a:lnTo>
                <a:lnTo>
                  <a:pt x="380619" y="603872"/>
                </a:lnTo>
                <a:lnTo>
                  <a:pt x="361530" y="602386"/>
                </a:lnTo>
                <a:lnTo>
                  <a:pt x="342519" y="600087"/>
                </a:lnTo>
                <a:lnTo>
                  <a:pt x="323621" y="596976"/>
                </a:lnTo>
                <a:lnTo>
                  <a:pt x="318757" y="595947"/>
                </a:lnTo>
                <a:lnTo>
                  <a:pt x="313728" y="596366"/>
                </a:lnTo>
                <a:lnTo>
                  <a:pt x="309105" y="598144"/>
                </a:lnTo>
                <a:lnTo>
                  <a:pt x="163385" y="659511"/>
                </a:lnTo>
                <a:lnTo>
                  <a:pt x="168135" y="538251"/>
                </a:lnTo>
                <a:lnTo>
                  <a:pt x="164376" y="530225"/>
                </a:lnTo>
                <a:lnTo>
                  <a:pt x="157746" y="525119"/>
                </a:lnTo>
                <a:lnTo>
                  <a:pt x="157086" y="524586"/>
                </a:lnTo>
                <a:lnTo>
                  <a:pt x="117475" y="488391"/>
                </a:lnTo>
                <a:lnTo>
                  <a:pt x="89154" y="451764"/>
                </a:lnTo>
                <a:lnTo>
                  <a:pt x="68529" y="412280"/>
                </a:lnTo>
                <a:lnTo>
                  <a:pt x="55918" y="370535"/>
                </a:lnTo>
                <a:lnTo>
                  <a:pt x="51650" y="327139"/>
                </a:lnTo>
                <a:lnTo>
                  <a:pt x="55930" y="283794"/>
                </a:lnTo>
                <a:lnTo>
                  <a:pt x="68541" y="242062"/>
                </a:lnTo>
                <a:lnTo>
                  <a:pt x="89154" y="202577"/>
                </a:lnTo>
                <a:lnTo>
                  <a:pt x="117436" y="166014"/>
                </a:lnTo>
                <a:lnTo>
                  <a:pt x="153174" y="132816"/>
                </a:lnTo>
                <a:lnTo>
                  <a:pt x="195211" y="104279"/>
                </a:lnTo>
                <a:lnTo>
                  <a:pt x="241693" y="81635"/>
                </a:lnTo>
                <a:lnTo>
                  <a:pt x="291858" y="65138"/>
                </a:lnTo>
                <a:lnTo>
                  <a:pt x="344932" y="55067"/>
                </a:lnTo>
                <a:lnTo>
                  <a:pt x="400138" y="51650"/>
                </a:lnTo>
                <a:lnTo>
                  <a:pt x="455345" y="55067"/>
                </a:lnTo>
                <a:lnTo>
                  <a:pt x="508419" y="65138"/>
                </a:lnTo>
                <a:lnTo>
                  <a:pt x="558584" y="81635"/>
                </a:lnTo>
                <a:lnTo>
                  <a:pt x="605066" y="104279"/>
                </a:lnTo>
                <a:lnTo>
                  <a:pt x="647103" y="132816"/>
                </a:lnTo>
                <a:lnTo>
                  <a:pt x="682752" y="165963"/>
                </a:lnTo>
                <a:lnTo>
                  <a:pt x="711123" y="202742"/>
                </a:lnTo>
                <a:lnTo>
                  <a:pt x="731748" y="242354"/>
                </a:lnTo>
                <a:lnTo>
                  <a:pt x="744359" y="284200"/>
                </a:lnTo>
                <a:lnTo>
                  <a:pt x="748639" y="327621"/>
                </a:lnTo>
                <a:lnTo>
                  <a:pt x="748639" y="166522"/>
                </a:lnTo>
                <a:lnTo>
                  <a:pt x="715276" y="125107"/>
                </a:lnTo>
                <a:lnTo>
                  <a:pt x="679208" y="92354"/>
                </a:lnTo>
                <a:lnTo>
                  <a:pt x="639775" y="64833"/>
                </a:lnTo>
                <a:lnTo>
                  <a:pt x="615048" y="51650"/>
                </a:lnTo>
                <a:lnTo>
                  <a:pt x="596849" y="41935"/>
                </a:lnTo>
                <a:lnTo>
                  <a:pt x="550900" y="23837"/>
                </a:lnTo>
                <a:lnTo>
                  <a:pt x="502475" y="10706"/>
                </a:lnTo>
                <a:lnTo>
                  <a:pt x="452043" y="2705"/>
                </a:lnTo>
                <a:lnTo>
                  <a:pt x="400138" y="0"/>
                </a:lnTo>
                <a:lnTo>
                  <a:pt x="348221" y="2705"/>
                </a:lnTo>
                <a:lnTo>
                  <a:pt x="297789" y="10706"/>
                </a:lnTo>
                <a:lnTo>
                  <a:pt x="249351" y="23837"/>
                </a:lnTo>
                <a:lnTo>
                  <a:pt x="203403" y="41935"/>
                </a:lnTo>
                <a:lnTo>
                  <a:pt x="160477" y="64833"/>
                </a:lnTo>
                <a:lnTo>
                  <a:pt x="121056" y="92354"/>
                </a:lnTo>
                <a:lnTo>
                  <a:pt x="84975" y="125069"/>
                </a:lnTo>
                <a:lnTo>
                  <a:pt x="54978" y="160921"/>
                </a:lnTo>
                <a:lnTo>
                  <a:pt x="31254" y="199478"/>
                </a:lnTo>
                <a:lnTo>
                  <a:pt x="14033" y="240322"/>
                </a:lnTo>
                <a:lnTo>
                  <a:pt x="3543" y="283019"/>
                </a:lnTo>
                <a:lnTo>
                  <a:pt x="0" y="327139"/>
                </a:lnTo>
                <a:lnTo>
                  <a:pt x="4864" y="378726"/>
                </a:lnTo>
                <a:lnTo>
                  <a:pt x="19215" y="428256"/>
                </a:lnTo>
                <a:lnTo>
                  <a:pt x="42710" y="475030"/>
                </a:lnTo>
                <a:lnTo>
                  <a:pt x="74980" y="518375"/>
                </a:lnTo>
                <a:lnTo>
                  <a:pt x="115684" y="557593"/>
                </a:lnTo>
                <a:lnTo>
                  <a:pt x="109880" y="706666"/>
                </a:lnTo>
                <a:lnTo>
                  <a:pt x="114058" y="715060"/>
                </a:lnTo>
                <a:lnTo>
                  <a:pt x="121323" y="720102"/>
                </a:lnTo>
                <a:lnTo>
                  <a:pt x="127114" y="723087"/>
                </a:lnTo>
                <a:lnTo>
                  <a:pt x="133375" y="724535"/>
                </a:lnTo>
                <a:lnTo>
                  <a:pt x="139788" y="724382"/>
                </a:lnTo>
                <a:lnTo>
                  <a:pt x="146062" y="722617"/>
                </a:lnTo>
                <a:lnTo>
                  <a:pt x="297205" y="659511"/>
                </a:lnTo>
                <a:lnTo>
                  <a:pt x="322275" y="649046"/>
                </a:lnTo>
                <a:lnTo>
                  <a:pt x="341528" y="651967"/>
                </a:lnTo>
                <a:lnTo>
                  <a:pt x="360883" y="654138"/>
                </a:lnTo>
                <a:lnTo>
                  <a:pt x="380288" y="655535"/>
                </a:lnTo>
                <a:lnTo>
                  <a:pt x="400113" y="656158"/>
                </a:lnTo>
                <a:lnTo>
                  <a:pt x="452031" y="653389"/>
                </a:lnTo>
                <a:lnTo>
                  <a:pt x="502462" y="645210"/>
                </a:lnTo>
                <a:lnTo>
                  <a:pt x="550900" y="631850"/>
                </a:lnTo>
                <a:lnTo>
                  <a:pt x="596836" y="613524"/>
                </a:lnTo>
                <a:lnTo>
                  <a:pt x="639775" y="590448"/>
                </a:lnTo>
                <a:lnTo>
                  <a:pt x="679196" y="562851"/>
                </a:lnTo>
                <a:lnTo>
                  <a:pt x="715264" y="530110"/>
                </a:lnTo>
                <a:lnTo>
                  <a:pt x="745274" y="494169"/>
                </a:lnTo>
                <a:lnTo>
                  <a:pt x="768997" y="455510"/>
                </a:lnTo>
                <a:lnTo>
                  <a:pt x="786218" y="414553"/>
                </a:lnTo>
                <a:lnTo>
                  <a:pt x="796709" y="371767"/>
                </a:lnTo>
                <a:lnTo>
                  <a:pt x="800252" y="327621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23531" y="4966364"/>
            <a:ext cx="662305" cy="601345"/>
          </a:xfrm>
          <a:custGeom>
            <a:avLst/>
            <a:gdLst/>
            <a:ahLst/>
            <a:cxnLst/>
            <a:rect l="l" t="t" r="r" b="b"/>
            <a:pathLst>
              <a:path w="662304" h="601345">
                <a:moveTo>
                  <a:pt x="331063" y="545071"/>
                </a:moveTo>
                <a:lnTo>
                  <a:pt x="279763" y="541758"/>
                </a:lnTo>
                <a:lnTo>
                  <a:pt x="230333" y="532039"/>
                </a:lnTo>
                <a:lnTo>
                  <a:pt x="183498" y="516247"/>
                </a:lnTo>
                <a:lnTo>
                  <a:pt x="139982" y="494714"/>
                </a:lnTo>
                <a:lnTo>
                  <a:pt x="100508" y="467771"/>
                </a:lnTo>
                <a:lnTo>
                  <a:pt x="65174" y="434719"/>
                </a:lnTo>
                <a:lnTo>
                  <a:pt x="37138" y="397869"/>
                </a:lnTo>
                <a:lnTo>
                  <a:pt x="16718" y="357926"/>
                </a:lnTo>
                <a:lnTo>
                  <a:pt x="4232" y="315591"/>
                </a:lnTo>
                <a:lnTo>
                  <a:pt x="0" y="271568"/>
                </a:lnTo>
                <a:lnTo>
                  <a:pt x="4231" y="227651"/>
                </a:lnTo>
                <a:lnTo>
                  <a:pt x="16714" y="185558"/>
                </a:lnTo>
                <a:lnTo>
                  <a:pt x="37134" y="145904"/>
                </a:lnTo>
                <a:lnTo>
                  <a:pt x="65176" y="109304"/>
                </a:lnTo>
                <a:lnTo>
                  <a:pt x="100525" y="76374"/>
                </a:lnTo>
                <a:lnTo>
                  <a:pt x="139999" y="49515"/>
                </a:lnTo>
                <a:lnTo>
                  <a:pt x="183516" y="28209"/>
                </a:lnTo>
                <a:lnTo>
                  <a:pt x="230353" y="12696"/>
                </a:lnTo>
                <a:lnTo>
                  <a:pt x="279788" y="3213"/>
                </a:lnTo>
                <a:lnTo>
                  <a:pt x="331097" y="0"/>
                </a:lnTo>
                <a:lnTo>
                  <a:pt x="382413" y="3215"/>
                </a:lnTo>
                <a:lnTo>
                  <a:pt x="431852" y="12701"/>
                </a:lnTo>
                <a:lnTo>
                  <a:pt x="478689" y="28216"/>
                </a:lnTo>
                <a:lnTo>
                  <a:pt x="522202" y="49521"/>
                </a:lnTo>
                <a:lnTo>
                  <a:pt x="525307" y="51634"/>
                </a:lnTo>
                <a:lnTo>
                  <a:pt x="331080" y="51634"/>
                </a:lnTo>
                <a:lnTo>
                  <a:pt x="275847" y="55906"/>
                </a:lnTo>
                <a:lnTo>
                  <a:pt x="223553" y="68455"/>
                </a:lnTo>
                <a:lnTo>
                  <a:pt x="175411" y="88881"/>
                </a:lnTo>
                <a:lnTo>
                  <a:pt x="132637" y="116783"/>
                </a:lnTo>
                <a:lnTo>
                  <a:pt x="97939" y="150359"/>
                </a:lnTo>
                <a:lnTo>
                  <a:pt x="72537" y="188121"/>
                </a:lnTo>
                <a:lnTo>
                  <a:pt x="56930" y="229031"/>
                </a:lnTo>
                <a:lnTo>
                  <a:pt x="51617" y="272056"/>
                </a:lnTo>
                <a:lnTo>
                  <a:pt x="56930" y="315075"/>
                </a:lnTo>
                <a:lnTo>
                  <a:pt x="72537" y="355989"/>
                </a:lnTo>
                <a:lnTo>
                  <a:pt x="97939" y="393750"/>
                </a:lnTo>
                <a:lnTo>
                  <a:pt x="132637" y="427312"/>
                </a:lnTo>
                <a:lnTo>
                  <a:pt x="175404" y="455383"/>
                </a:lnTo>
                <a:lnTo>
                  <a:pt x="223546" y="476148"/>
                </a:lnTo>
                <a:lnTo>
                  <a:pt x="275845" y="489031"/>
                </a:lnTo>
                <a:lnTo>
                  <a:pt x="331080" y="493454"/>
                </a:lnTo>
                <a:lnTo>
                  <a:pt x="420521" y="493454"/>
                </a:lnTo>
                <a:lnTo>
                  <a:pt x="519105" y="535142"/>
                </a:lnTo>
                <a:lnTo>
                  <a:pt x="570790" y="535142"/>
                </a:lnTo>
                <a:lnTo>
                  <a:pt x="570952" y="539265"/>
                </a:lnTo>
                <a:lnTo>
                  <a:pt x="393990" y="539265"/>
                </a:lnTo>
                <a:lnTo>
                  <a:pt x="378401" y="541625"/>
                </a:lnTo>
                <a:lnTo>
                  <a:pt x="362746" y="543380"/>
                </a:lnTo>
                <a:lnTo>
                  <a:pt x="347039" y="544528"/>
                </a:lnTo>
                <a:lnTo>
                  <a:pt x="331063" y="545071"/>
                </a:lnTo>
                <a:close/>
              </a:path>
              <a:path w="662304" h="601345">
                <a:moveTo>
                  <a:pt x="570790" y="535142"/>
                </a:moveTo>
                <a:lnTo>
                  <a:pt x="519105" y="535142"/>
                </a:lnTo>
                <a:lnTo>
                  <a:pt x="515486" y="442291"/>
                </a:lnTo>
                <a:lnTo>
                  <a:pt x="519240" y="434280"/>
                </a:lnTo>
                <a:lnTo>
                  <a:pt x="528479" y="427177"/>
                </a:lnTo>
                <a:lnTo>
                  <a:pt x="529506" y="426353"/>
                </a:lnTo>
                <a:lnTo>
                  <a:pt x="564221" y="392859"/>
                </a:lnTo>
                <a:lnTo>
                  <a:pt x="589627" y="355265"/>
                </a:lnTo>
                <a:lnTo>
                  <a:pt x="605232" y="314518"/>
                </a:lnTo>
                <a:lnTo>
                  <a:pt x="610542" y="271568"/>
                </a:lnTo>
                <a:lnTo>
                  <a:pt x="605232" y="228617"/>
                </a:lnTo>
                <a:lnTo>
                  <a:pt x="589629" y="187870"/>
                </a:lnTo>
                <a:lnTo>
                  <a:pt x="564228" y="150276"/>
                </a:lnTo>
                <a:lnTo>
                  <a:pt x="529523" y="116783"/>
                </a:lnTo>
                <a:lnTo>
                  <a:pt x="486758" y="88881"/>
                </a:lnTo>
                <a:lnTo>
                  <a:pt x="438620" y="68455"/>
                </a:lnTo>
                <a:lnTo>
                  <a:pt x="386322" y="55906"/>
                </a:lnTo>
                <a:lnTo>
                  <a:pt x="331080" y="51634"/>
                </a:lnTo>
                <a:lnTo>
                  <a:pt x="525307" y="51634"/>
                </a:lnTo>
                <a:lnTo>
                  <a:pt x="561668" y="76374"/>
                </a:lnTo>
                <a:lnTo>
                  <a:pt x="597009" y="109312"/>
                </a:lnTo>
                <a:lnTo>
                  <a:pt x="625046" y="145917"/>
                </a:lnTo>
                <a:lnTo>
                  <a:pt x="645464" y="185574"/>
                </a:lnTo>
                <a:lnTo>
                  <a:pt x="657941" y="227651"/>
                </a:lnTo>
                <a:lnTo>
                  <a:pt x="662175" y="271568"/>
                </a:lnTo>
                <a:lnTo>
                  <a:pt x="656009" y="324481"/>
                </a:lnTo>
                <a:lnTo>
                  <a:pt x="637872" y="374523"/>
                </a:lnTo>
                <a:lnTo>
                  <a:pt x="608322" y="420623"/>
                </a:lnTo>
                <a:lnTo>
                  <a:pt x="567912" y="461696"/>
                </a:lnTo>
                <a:lnTo>
                  <a:pt x="570790" y="535142"/>
                </a:lnTo>
                <a:close/>
              </a:path>
              <a:path w="662304" h="601345">
                <a:moveTo>
                  <a:pt x="420521" y="493454"/>
                </a:moveTo>
                <a:lnTo>
                  <a:pt x="331282" y="493454"/>
                </a:lnTo>
                <a:lnTo>
                  <a:pt x="346718" y="492877"/>
                </a:lnTo>
                <a:lnTo>
                  <a:pt x="362112" y="491630"/>
                </a:lnTo>
                <a:lnTo>
                  <a:pt x="377440" y="489717"/>
                </a:lnTo>
                <a:lnTo>
                  <a:pt x="392678" y="487143"/>
                </a:lnTo>
                <a:lnTo>
                  <a:pt x="394159" y="486873"/>
                </a:lnTo>
                <a:lnTo>
                  <a:pt x="395657" y="485779"/>
                </a:lnTo>
                <a:lnTo>
                  <a:pt x="400588" y="485779"/>
                </a:lnTo>
                <a:lnTo>
                  <a:pt x="404004" y="486469"/>
                </a:lnTo>
                <a:lnTo>
                  <a:pt x="420521" y="493454"/>
                </a:lnTo>
                <a:close/>
              </a:path>
              <a:path w="662304" h="601345">
                <a:moveTo>
                  <a:pt x="543054" y="600879"/>
                </a:moveTo>
                <a:lnTo>
                  <a:pt x="539638" y="600274"/>
                </a:lnTo>
                <a:lnTo>
                  <a:pt x="536440" y="598994"/>
                </a:lnTo>
                <a:lnTo>
                  <a:pt x="393990" y="539265"/>
                </a:lnTo>
                <a:lnTo>
                  <a:pt x="570952" y="539265"/>
                </a:lnTo>
                <a:lnTo>
                  <a:pt x="572305" y="573783"/>
                </a:lnTo>
                <a:lnTo>
                  <a:pt x="572557" y="580801"/>
                </a:lnTo>
                <a:lnTo>
                  <a:pt x="569948" y="587651"/>
                </a:lnTo>
                <a:lnTo>
                  <a:pt x="560238" y="597816"/>
                </a:lnTo>
                <a:lnTo>
                  <a:pt x="553522" y="600728"/>
                </a:lnTo>
                <a:lnTo>
                  <a:pt x="546487" y="600795"/>
                </a:lnTo>
                <a:lnTo>
                  <a:pt x="543054" y="600879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28292" y="5649899"/>
            <a:ext cx="809625" cy="1028065"/>
          </a:xfrm>
          <a:custGeom>
            <a:avLst/>
            <a:gdLst/>
            <a:ahLst/>
            <a:cxnLst/>
            <a:rect l="l" t="t" r="r" b="b"/>
            <a:pathLst>
              <a:path w="809625" h="1028065">
                <a:moveTo>
                  <a:pt x="649135" y="245351"/>
                </a:moveTo>
                <a:lnTo>
                  <a:pt x="644156" y="195910"/>
                </a:lnTo>
                <a:lnTo>
                  <a:pt x="629856" y="149847"/>
                </a:lnTo>
                <a:lnTo>
                  <a:pt x="607237" y="108178"/>
                </a:lnTo>
                <a:lnTo>
                  <a:pt x="597522" y="96405"/>
                </a:lnTo>
                <a:lnTo>
                  <a:pt x="597522" y="245351"/>
                </a:lnTo>
                <a:lnTo>
                  <a:pt x="592404" y="289750"/>
                </a:lnTo>
                <a:lnTo>
                  <a:pt x="577837" y="330504"/>
                </a:lnTo>
                <a:lnTo>
                  <a:pt x="554951" y="366509"/>
                </a:lnTo>
                <a:lnTo>
                  <a:pt x="524954" y="396506"/>
                </a:lnTo>
                <a:lnTo>
                  <a:pt x="488988" y="419379"/>
                </a:lnTo>
                <a:lnTo>
                  <a:pt x="448208" y="433946"/>
                </a:lnTo>
                <a:lnTo>
                  <a:pt x="403783" y="439064"/>
                </a:lnTo>
                <a:lnTo>
                  <a:pt x="359397" y="433908"/>
                </a:lnTo>
                <a:lnTo>
                  <a:pt x="318643" y="419315"/>
                </a:lnTo>
                <a:lnTo>
                  <a:pt x="282689" y="396443"/>
                </a:lnTo>
                <a:lnTo>
                  <a:pt x="252691" y="366445"/>
                </a:lnTo>
                <a:lnTo>
                  <a:pt x="229844" y="330542"/>
                </a:lnTo>
                <a:lnTo>
                  <a:pt x="215226" y="289763"/>
                </a:lnTo>
                <a:lnTo>
                  <a:pt x="210058" y="245351"/>
                </a:lnTo>
                <a:lnTo>
                  <a:pt x="215176" y="200926"/>
                </a:lnTo>
                <a:lnTo>
                  <a:pt x="229755" y="160159"/>
                </a:lnTo>
                <a:lnTo>
                  <a:pt x="252615" y="124193"/>
                </a:lnTo>
                <a:lnTo>
                  <a:pt x="282625" y="94195"/>
                </a:lnTo>
                <a:lnTo>
                  <a:pt x="318592" y="71323"/>
                </a:lnTo>
                <a:lnTo>
                  <a:pt x="359371" y="56756"/>
                </a:lnTo>
                <a:lnTo>
                  <a:pt x="403783" y="51638"/>
                </a:lnTo>
                <a:lnTo>
                  <a:pt x="448208" y="56756"/>
                </a:lnTo>
                <a:lnTo>
                  <a:pt x="488988" y="71323"/>
                </a:lnTo>
                <a:lnTo>
                  <a:pt x="524954" y="94195"/>
                </a:lnTo>
                <a:lnTo>
                  <a:pt x="554951" y="124193"/>
                </a:lnTo>
                <a:lnTo>
                  <a:pt x="577824" y="160159"/>
                </a:lnTo>
                <a:lnTo>
                  <a:pt x="592404" y="200926"/>
                </a:lnTo>
                <a:lnTo>
                  <a:pt x="597522" y="245351"/>
                </a:lnTo>
                <a:lnTo>
                  <a:pt x="597522" y="96405"/>
                </a:lnTo>
                <a:lnTo>
                  <a:pt x="577278" y="71869"/>
                </a:lnTo>
                <a:lnTo>
                  <a:pt x="552754" y="51638"/>
                </a:lnTo>
                <a:lnTo>
                  <a:pt x="540969" y="41910"/>
                </a:lnTo>
                <a:lnTo>
                  <a:pt x="499287" y="19278"/>
                </a:lnTo>
                <a:lnTo>
                  <a:pt x="453237" y="4991"/>
                </a:lnTo>
                <a:lnTo>
                  <a:pt x="403783" y="0"/>
                </a:lnTo>
                <a:lnTo>
                  <a:pt x="354342" y="4991"/>
                </a:lnTo>
                <a:lnTo>
                  <a:pt x="308279" y="19278"/>
                </a:lnTo>
                <a:lnTo>
                  <a:pt x="266598" y="41910"/>
                </a:lnTo>
                <a:lnTo>
                  <a:pt x="230289" y="71869"/>
                </a:lnTo>
                <a:lnTo>
                  <a:pt x="200329" y="108178"/>
                </a:lnTo>
                <a:lnTo>
                  <a:pt x="177711" y="149847"/>
                </a:lnTo>
                <a:lnTo>
                  <a:pt x="163410" y="195910"/>
                </a:lnTo>
                <a:lnTo>
                  <a:pt x="158419" y="245351"/>
                </a:lnTo>
                <a:lnTo>
                  <a:pt x="163410" y="294779"/>
                </a:lnTo>
                <a:lnTo>
                  <a:pt x="177698" y="340804"/>
                </a:lnTo>
                <a:lnTo>
                  <a:pt x="200329" y="382524"/>
                </a:lnTo>
                <a:lnTo>
                  <a:pt x="230289" y="418833"/>
                </a:lnTo>
                <a:lnTo>
                  <a:pt x="266598" y="448792"/>
                </a:lnTo>
                <a:lnTo>
                  <a:pt x="308279" y="471411"/>
                </a:lnTo>
                <a:lnTo>
                  <a:pt x="354342" y="485711"/>
                </a:lnTo>
                <a:lnTo>
                  <a:pt x="403783" y="490702"/>
                </a:lnTo>
                <a:lnTo>
                  <a:pt x="453212" y="485673"/>
                </a:lnTo>
                <a:lnTo>
                  <a:pt x="499237" y="471347"/>
                </a:lnTo>
                <a:lnTo>
                  <a:pt x="540893" y="448716"/>
                </a:lnTo>
                <a:lnTo>
                  <a:pt x="577189" y="418757"/>
                </a:lnTo>
                <a:lnTo>
                  <a:pt x="607148" y="382460"/>
                </a:lnTo>
                <a:lnTo>
                  <a:pt x="629754" y="340855"/>
                </a:lnTo>
                <a:lnTo>
                  <a:pt x="644105" y="294792"/>
                </a:lnTo>
                <a:lnTo>
                  <a:pt x="649135" y="245351"/>
                </a:lnTo>
                <a:close/>
              </a:path>
              <a:path w="809625" h="1028065">
                <a:moveTo>
                  <a:pt x="809040" y="935837"/>
                </a:moveTo>
                <a:lnTo>
                  <a:pt x="806323" y="888669"/>
                </a:lnTo>
                <a:lnTo>
                  <a:pt x="798360" y="843102"/>
                </a:lnTo>
                <a:lnTo>
                  <a:pt x="785456" y="799439"/>
                </a:lnTo>
                <a:lnTo>
                  <a:pt x="767930" y="757974"/>
                </a:lnTo>
                <a:lnTo>
                  <a:pt x="757402" y="739216"/>
                </a:lnTo>
                <a:lnTo>
                  <a:pt x="757402" y="935837"/>
                </a:lnTo>
                <a:lnTo>
                  <a:pt x="757402" y="975868"/>
                </a:lnTo>
                <a:lnTo>
                  <a:pt x="51803" y="975868"/>
                </a:lnTo>
                <a:lnTo>
                  <a:pt x="51803" y="935837"/>
                </a:lnTo>
                <a:lnTo>
                  <a:pt x="55054" y="887958"/>
                </a:lnTo>
                <a:lnTo>
                  <a:pt x="64439" y="842048"/>
                </a:lnTo>
                <a:lnTo>
                  <a:pt x="79578" y="798512"/>
                </a:lnTo>
                <a:lnTo>
                  <a:pt x="100025" y="757758"/>
                </a:lnTo>
                <a:lnTo>
                  <a:pt x="125361" y="720242"/>
                </a:lnTo>
                <a:lnTo>
                  <a:pt x="155181" y="686346"/>
                </a:lnTo>
                <a:lnTo>
                  <a:pt x="189064" y="656501"/>
                </a:lnTo>
                <a:lnTo>
                  <a:pt x="226568" y="631139"/>
                </a:lnTo>
                <a:lnTo>
                  <a:pt x="267309" y="610666"/>
                </a:lnTo>
                <a:lnTo>
                  <a:pt x="310832" y="595503"/>
                </a:lnTo>
                <a:lnTo>
                  <a:pt x="356743" y="586079"/>
                </a:lnTo>
                <a:lnTo>
                  <a:pt x="404609" y="582803"/>
                </a:lnTo>
                <a:lnTo>
                  <a:pt x="452475" y="586079"/>
                </a:lnTo>
                <a:lnTo>
                  <a:pt x="498386" y="595503"/>
                </a:lnTo>
                <a:lnTo>
                  <a:pt x="541909" y="610666"/>
                </a:lnTo>
                <a:lnTo>
                  <a:pt x="582637" y="631139"/>
                </a:lnTo>
                <a:lnTo>
                  <a:pt x="620141" y="656501"/>
                </a:lnTo>
                <a:lnTo>
                  <a:pt x="654024" y="686346"/>
                </a:lnTo>
                <a:lnTo>
                  <a:pt x="683831" y="720242"/>
                </a:lnTo>
                <a:lnTo>
                  <a:pt x="709180" y="757758"/>
                </a:lnTo>
                <a:lnTo>
                  <a:pt x="729627" y="798512"/>
                </a:lnTo>
                <a:lnTo>
                  <a:pt x="744766" y="842048"/>
                </a:lnTo>
                <a:lnTo>
                  <a:pt x="754164" y="887958"/>
                </a:lnTo>
                <a:lnTo>
                  <a:pt x="757402" y="935837"/>
                </a:lnTo>
                <a:lnTo>
                  <a:pt x="757402" y="739216"/>
                </a:lnTo>
                <a:lnTo>
                  <a:pt x="720191" y="682879"/>
                </a:lnTo>
                <a:lnTo>
                  <a:pt x="690587" y="649859"/>
                </a:lnTo>
                <a:lnTo>
                  <a:pt x="657555" y="620255"/>
                </a:lnTo>
                <a:lnTo>
                  <a:pt x="621423" y="594372"/>
                </a:lnTo>
                <a:lnTo>
                  <a:pt x="582472" y="572516"/>
                </a:lnTo>
                <a:lnTo>
                  <a:pt x="541007" y="554990"/>
                </a:lnTo>
                <a:lnTo>
                  <a:pt x="497344" y="542086"/>
                </a:lnTo>
                <a:lnTo>
                  <a:pt x="451777" y="534123"/>
                </a:lnTo>
                <a:lnTo>
                  <a:pt x="404609" y="531406"/>
                </a:lnTo>
                <a:lnTo>
                  <a:pt x="357441" y="534123"/>
                </a:lnTo>
                <a:lnTo>
                  <a:pt x="311873" y="542086"/>
                </a:lnTo>
                <a:lnTo>
                  <a:pt x="268211" y="554990"/>
                </a:lnTo>
                <a:lnTo>
                  <a:pt x="226745" y="572516"/>
                </a:lnTo>
                <a:lnTo>
                  <a:pt x="187794" y="594372"/>
                </a:lnTo>
                <a:lnTo>
                  <a:pt x="151650" y="620255"/>
                </a:lnTo>
                <a:lnTo>
                  <a:pt x="118630" y="649859"/>
                </a:lnTo>
                <a:lnTo>
                  <a:pt x="89027" y="682879"/>
                </a:lnTo>
                <a:lnTo>
                  <a:pt x="63144" y="719023"/>
                </a:lnTo>
                <a:lnTo>
                  <a:pt x="41287" y="757974"/>
                </a:lnTo>
                <a:lnTo>
                  <a:pt x="23761" y="799439"/>
                </a:lnTo>
                <a:lnTo>
                  <a:pt x="10871" y="843102"/>
                </a:lnTo>
                <a:lnTo>
                  <a:pt x="2908" y="888669"/>
                </a:lnTo>
                <a:lnTo>
                  <a:pt x="190" y="935837"/>
                </a:lnTo>
                <a:lnTo>
                  <a:pt x="190" y="1002982"/>
                </a:lnTo>
                <a:lnTo>
                  <a:pt x="0" y="1009599"/>
                </a:lnTo>
                <a:lnTo>
                  <a:pt x="2540" y="1015974"/>
                </a:lnTo>
                <a:lnTo>
                  <a:pt x="11950" y="1025271"/>
                </a:lnTo>
                <a:lnTo>
                  <a:pt x="18351" y="1027760"/>
                </a:lnTo>
                <a:lnTo>
                  <a:pt x="24942" y="1027506"/>
                </a:lnTo>
                <a:lnTo>
                  <a:pt x="782599" y="1027506"/>
                </a:lnTo>
                <a:lnTo>
                  <a:pt x="789381" y="1027823"/>
                </a:lnTo>
                <a:lnTo>
                  <a:pt x="790257" y="1027506"/>
                </a:lnTo>
                <a:lnTo>
                  <a:pt x="795997" y="1025398"/>
                </a:lnTo>
                <a:lnTo>
                  <a:pt x="800976" y="1020813"/>
                </a:lnTo>
                <a:lnTo>
                  <a:pt x="805929" y="1016177"/>
                </a:lnTo>
                <a:lnTo>
                  <a:pt x="808837" y="1009764"/>
                </a:lnTo>
                <a:lnTo>
                  <a:pt x="809040" y="1002982"/>
                </a:lnTo>
                <a:lnTo>
                  <a:pt x="809040" y="975868"/>
                </a:lnTo>
                <a:lnTo>
                  <a:pt x="809040" y="935837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93226" y="6060337"/>
            <a:ext cx="808990" cy="1030605"/>
          </a:xfrm>
          <a:custGeom>
            <a:avLst/>
            <a:gdLst/>
            <a:ahLst/>
            <a:cxnLst/>
            <a:rect l="l" t="t" r="r" b="b"/>
            <a:pathLst>
              <a:path w="808990" h="1030604">
                <a:moveTo>
                  <a:pt x="651484" y="245338"/>
                </a:moveTo>
                <a:lnTo>
                  <a:pt x="646506" y="195897"/>
                </a:lnTo>
                <a:lnTo>
                  <a:pt x="632206" y="149834"/>
                </a:lnTo>
                <a:lnTo>
                  <a:pt x="609587" y="108165"/>
                </a:lnTo>
                <a:lnTo>
                  <a:pt x="599871" y="96393"/>
                </a:lnTo>
                <a:lnTo>
                  <a:pt x="599871" y="245338"/>
                </a:lnTo>
                <a:lnTo>
                  <a:pt x="594753" y="289737"/>
                </a:lnTo>
                <a:lnTo>
                  <a:pt x="580199" y="330492"/>
                </a:lnTo>
                <a:lnTo>
                  <a:pt x="557314" y="366496"/>
                </a:lnTo>
                <a:lnTo>
                  <a:pt x="527304" y="396506"/>
                </a:lnTo>
                <a:lnTo>
                  <a:pt x="491337" y="419366"/>
                </a:lnTo>
                <a:lnTo>
                  <a:pt x="450557" y="433946"/>
                </a:lnTo>
                <a:lnTo>
                  <a:pt x="406146" y="439051"/>
                </a:lnTo>
                <a:lnTo>
                  <a:pt x="361746" y="433895"/>
                </a:lnTo>
                <a:lnTo>
                  <a:pt x="320992" y="419303"/>
                </a:lnTo>
                <a:lnTo>
                  <a:pt x="285038" y="396430"/>
                </a:lnTo>
                <a:lnTo>
                  <a:pt x="255054" y="366445"/>
                </a:lnTo>
                <a:lnTo>
                  <a:pt x="232206" y="330530"/>
                </a:lnTo>
                <a:lnTo>
                  <a:pt x="217589" y="289763"/>
                </a:lnTo>
                <a:lnTo>
                  <a:pt x="212432" y="245338"/>
                </a:lnTo>
                <a:lnTo>
                  <a:pt x="217538" y="200926"/>
                </a:lnTo>
                <a:lnTo>
                  <a:pt x="232117" y="160147"/>
                </a:lnTo>
                <a:lnTo>
                  <a:pt x="254977" y="124180"/>
                </a:lnTo>
                <a:lnTo>
                  <a:pt x="284988" y="94170"/>
                </a:lnTo>
                <a:lnTo>
                  <a:pt x="320954" y="71310"/>
                </a:lnTo>
                <a:lnTo>
                  <a:pt x="361721" y="56730"/>
                </a:lnTo>
                <a:lnTo>
                  <a:pt x="406146" y="51612"/>
                </a:lnTo>
                <a:lnTo>
                  <a:pt x="450557" y="56730"/>
                </a:lnTo>
                <a:lnTo>
                  <a:pt x="491337" y="71310"/>
                </a:lnTo>
                <a:lnTo>
                  <a:pt x="527304" y="94170"/>
                </a:lnTo>
                <a:lnTo>
                  <a:pt x="557301" y="124180"/>
                </a:lnTo>
                <a:lnTo>
                  <a:pt x="580174" y="160147"/>
                </a:lnTo>
                <a:lnTo>
                  <a:pt x="594753" y="200926"/>
                </a:lnTo>
                <a:lnTo>
                  <a:pt x="599871" y="245338"/>
                </a:lnTo>
                <a:lnTo>
                  <a:pt x="599871" y="96393"/>
                </a:lnTo>
                <a:lnTo>
                  <a:pt x="579628" y="71856"/>
                </a:lnTo>
                <a:lnTo>
                  <a:pt x="555091" y="51612"/>
                </a:lnTo>
                <a:lnTo>
                  <a:pt x="543318" y="41897"/>
                </a:lnTo>
                <a:lnTo>
                  <a:pt x="501637" y="19278"/>
                </a:lnTo>
                <a:lnTo>
                  <a:pt x="455587" y="4978"/>
                </a:lnTo>
                <a:lnTo>
                  <a:pt x="406146" y="0"/>
                </a:lnTo>
                <a:lnTo>
                  <a:pt x="356692" y="4978"/>
                </a:lnTo>
                <a:lnTo>
                  <a:pt x="310642" y="19278"/>
                </a:lnTo>
                <a:lnTo>
                  <a:pt x="268960" y="41897"/>
                </a:lnTo>
                <a:lnTo>
                  <a:pt x="232651" y="71856"/>
                </a:lnTo>
                <a:lnTo>
                  <a:pt x="202692" y="108165"/>
                </a:lnTo>
                <a:lnTo>
                  <a:pt x="180073" y="149834"/>
                </a:lnTo>
                <a:lnTo>
                  <a:pt x="165773" y="195897"/>
                </a:lnTo>
                <a:lnTo>
                  <a:pt x="160794" y="245338"/>
                </a:lnTo>
                <a:lnTo>
                  <a:pt x="165773" y="294767"/>
                </a:lnTo>
                <a:lnTo>
                  <a:pt x="180060" y="340804"/>
                </a:lnTo>
                <a:lnTo>
                  <a:pt x="202692" y="382524"/>
                </a:lnTo>
                <a:lnTo>
                  <a:pt x="232651" y="418846"/>
                </a:lnTo>
                <a:lnTo>
                  <a:pt x="268960" y="448805"/>
                </a:lnTo>
                <a:lnTo>
                  <a:pt x="310642" y="471424"/>
                </a:lnTo>
                <a:lnTo>
                  <a:pt x="356692" y="485711"/>
                </a:lnTo>
                <a:lnTo>
                  <a:pt x="406146" y="490689"/>
                </a:lnTo>
                <a:lnTo>
                  <a:pt x="455561" y="485660"/>
                </a:lnTo>
                <a:lnTo>
                  <a:pt x="501599" y="471335"/>
                </a:lnTo>
                <a:lnTo>
                  <a:pt x="543255" y="448703"/>
                </a:lnTo>
                <a:lnTo>
                  <a:pt x="554951" y="439051"/>
                </a:lnTo>
                <a:lnTo>
                  <a:pt x="579551" y="418757"/>
                </a:lnTo>
                <a:lnTo>
                  <a:pt x="609511" y="382460"/>
                </a:lnTo>
                <a:lnTo>
                  <a:pt x="632104" y="340855"/>
                </a:lnTo>
                <a:lnTo>
                  <a:pt x="646455" y="294792"/>
                </a:lnTo>
                <a:lnTo>
                  <a:pt x="651484" y="245338"/>
                </a:lnTo>
                <a:close/>
              </a:path>
              <a:path w="808990" h="1030604">
                <a:moveTo>
                  <a:pt x="808863" y="935812"/>
                </a:moveTo>
                <a:lnTo>
                  <a:pt x="806145" y="888644"/>
                </a:lnTo>
                <a:lnTo>
                  <a:pt x="798182" y="843076"/>
                </a:lnTo>
                <a:lnTo>
                  <a:pt x="785291" y="799414"/>
                </a:lnTo>
                <a:lnTo>
                  <a:pt x="767765" y="757961"/>
                </a:lnTo>
                <a:lnTo>
                  <a:pt x="757262" y="739254"/>
                </a:lnTo>
                <a:lnTo>
                  <a:pt x="757262" y="935812"/>
                </a:lnTo>
                <a:lnTo>
                  <a:pt x="757262" y="978471"/>
                </a:lnTo>
                <a:lnTo>
                  <a:pt x="51663" y="978471"/>
                </a:lnTo>
                <a:lnTo>
                  <a:pt x="51663" y="935812"/>
                </a:lnTo>
                <a:lnTo>
                  <a:pt x="54914" y="887945"/>
                </a:lnTo>
                <a:lnTo>
                  <a:pt x="64300" y="842035"/>
                </a:lnTo>
                <a:lnTo>
                  <a:pt x="79438" y="798499"/>
                </a:lnTo>
                <a:lnTo>
                  <a:pt x="99885" y="757758"/>
                </a:lnTo>
                <a:lnTo>
                  <a:pt x="125222" y="720229"/>
                </a:lnTo>
                <a:lnTo>
                  <a:pt x="155041" y="686333"/>
                </a:lnTo>
                <a:lnTo>
                  <a:pt x="188912" y="656501"/>
                </a:lnTo>
                <a:lnTo>
                  <a:pt x="226428" y="631126"/>
                </a:lnTo>
                <a:lnTo>
                  <a:pt x="267157" y="610666"/>
                </a:lnTo>
                <a:lnTo>
                  <a:pt x="310680" y="595503"/>
                </a:lnTo>
                <a:lnTo>
                  <a:pt x="356590" y="586079"/>
                </a:lnTo>
                <a:lnTo>
                  <a:pt x="404456" y="582803"/>
                </a:lnTo>
                <a:lnTo>
                  <a:pt x="452323" y="586079"/>
                </a:lnTo>
                <a:lnTo>
                  <a:pt x="498233" y="595503"/>
                </a:lnTo>
                <a:lnTo>
                  <a:pt x="541769" y="610666"/>
                </a:lnTo>
                <a:lnTo>
                  <a:pt x="582498" y="631126"/>
                </a:lnTo>
                <a:lnTo>
                  <a:pt x="620014" y="656501"/>
                </a:lnTo>
                <a:lnTo>
                  <a:pt x="653884" y="686333"/>
                </a:lnTo>
                <a:lnTo>
                  <a:pt x="683704" y="720229"/>
                </a:lnTo>
                <a:lnTo>
                  <a:pt x="709041" y="757758"/>
                </a:lnTo>
                <a:lnTo>
                  <a:pt x="729488" y="798499"/>
                </a:lnTo>
                <a:lnTo>
                  <a:pt x="744626" y="842035"/>
                </a:lnTo>
                <a:lnTo>
                  <a:pt x="754024" y="887945"/>
                </a:lnTo>
                <a:lnTo>
                  <a:pt x="757262" y="935812"/>
                </a:lnTo>
                <a:lnTo>
                  <a:pt x="757262" y="739254"/>
                </a:lnTo>
                <a:lnTo>
                  <a:pt x="720026" y="682866"/>
                </a:lnTo>
                <a:lnTo>
                  <a:pt x="690422" y="649846"/>
                </a:lnTo>
                <a:lnTo>
                  <a:pt x="657390" y="620229"/>
                </a:lnTo>
                <a:lnTo>
                  <a:pt x="621258" y="594347"/>
                </a:lnTo>
                <a:lnTo>
                  <a:pt x="600671" y="582803"/>
                </a:lnTo>
                <a:lnTo>
                  <a:pt x="582307" y="572490"/>
                </a:lnTo>
                <a:lnTo>
                  <a:pt x="540842" y="554964"/>
                </a:lnTo>
                <a:lnTo>
                  <a:pt x="497179" y="542061"/>
                </a:lnTo>
                <a:lnTo>
                  <a:pt x="451612" y="534111"/>
                </a:lnTo>
                <a:lnTo>
                  <a:pt x="404444" y="531380"/>
                </a:lnTo>
                <a:lnTo>
                  <a:pt x="357276" y="534111"/>
                </a:lnTo>
                <a:lnTo>
                  <a:pt x="311708" y="542061"/>
                </a:lnTo>
                <a:lnTo>
                  <a:pt x="268033" y="554964"/>
                </a:lnTo>
                <a:lnTo>
                  <a:pt x="226580" y="572490"/>
                </a:lnTo>
                <a:lnTo>
                  <a:pt x="187629" y="594347"/>
                </a:lnTo>
                <a:lnTo>
                  <a:pt x="151485" y="620229"/>
                </a:lnTo>
                <a:lnTo>
                  <a:pt x="118452" y="649846"/>
                </a:lnTo>
                <a:lnTo>
                  <a:pt x="88849" y="682866"/>
                </a:lnTo>
                <a:lnTo>
                  <a:pt x="62966" y="719010"/>
                </a:lnTo>
                <a:lnTo>
                  <a:pt x="41109" y="757961"/>
                </a:lnTo>
                <a:lnTo>
                  <a:pt x="23571" y="799414"/>
                </a:lnTo>
                <a:lnTo>
                  <a:pt x="10680" y="843076"/>
                </a:lnTo>
                <a:lnTo>
                  <a:pt x="2717" y="888644"/>
                </a:lnTo>
                <a:lnTo>
                  <a:pt x="0" y="935812"/>
                </a:lnTo>
                <a:lnTo>
                  <a:pt x="38" y="1002982"/>
                </a:lnTo>
                <a:lnTo>
                  <a:pt x="2451" y="1013383"/>
                </a:lnTo>
                <a:lnTo>
                  <a:pt x="8318" y="1021892"/>
                </a:lnTo>
                <a:lnTo>
                  <a:pt x="16878" y="1027747"/>
                </a:lnTo>
                <a:lnTo>
                  <a:pt x="27317" y="1030109"/>
                </a:lnTo>
                <a:lnTo>
                  <a:pt x="784974" y="1030109"/>
                </a:lnTo>
                <a:lnTo>
                  <a:pt x="794727" y="1027874"/>
                </a:lnTo>
                <a:lnTo>
                  <a:pt x="802246" y="1021905"/>
                </a:lnTo>
                <a:lnTo>
                  <a:pt x="807135" y="1013231"/>
                </a:lnTo>
                <a:lnTo>
                  <a:pt x="808863" y="1002982"/>
                </a:lnTo>
                <a:lnTo>
                  <a:pt x="808863" y="978471"/>
                </a:lnTo>
                <a:lnTo>
                  <a:pt x="808863" y="935812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7415" y="4817368"/>
            <a:ext cx="2101976" cy="2070099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6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/>
              <a:t>CHAPTER</a:t>
            </a:r>
            <a:r>
              <a:rPr spc="-145"/>
              <a:t> </a:t>
            </a:r>
            <a:r>
              <a:rPr spc="114"/>
              <a:t>EXECUTIVE</a:t>
            </a:r>
            <a:r>
              <a:rPr spc="-130"/>
              <a:t> </a:t>
            </a:r>
            <a:r>
              <a:t>ROLES</a:t>
            </a:r>
            <a:r>
              <a:rPr spc="-130"/>
              <a:t> </a:t>
            </a:r>
            <a:r>
              <a:rPr spc="-190"/>
              <a:t>&amp;</a:t>
            </a:r>
            <a:r>
              <a:rPr spc="-120"/>
              <a:t> </a:t>
            </a:r>
            <a:r>
              <a:rPr spc="50"/>
              <a:t>RESPONSIBILITIES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746654" y="7284129"/>
            <a:ext cx="424497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510" marR="5080" indent="-258445">
              <a:lnSpc>
                <a:spcPct val="127800"/>
              </a:lnSpc>
              <a:spcBef>
                <a:spcPts val="100"/>
              </a:spcBef>
            </a:pP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PREPARE</a:t>
            </a:r>
            <a:r>
              <a:rPr sz="2200" b="1" spc="12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6F041A"/>
                </a:solidFill>
                <a:latin typeface="Arial"/>
                <a:cs typeface="Arial"/>
              </a:rPr>
              <a:t>CLEAR</a:t>
            </a:r>
            <a:r>
              <a:rPr sz="2200" b="1" spc="12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6F041A"/>
                </a:solidFill>
                <a:latin typeface="Arial"/>
                <a:cs typeface="Arial"/>
              </a:rPr>
              <a:t>&amp;</a:t>
            </a:r>
            <a:r>
              <a:rPr sz="2200" b="1" spc="12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CONCISE </a:t>
            </a:r>
            <a:r>
              <a:rPr sz="2200" b="1" spc="105">
                <a:solidFill>
                  <a:srgbClr val="6F041A"/>
                </a:solidFill>
                <a:latin typeface="Arial"/>
                <a:cs typeface="Arial"/>
              </a:rPr>
              <a:t>FINANCIAL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50">
                <a:solidFill>
                  <a:srgbClr val="6F041A"/>
                </a:solidFill>
                <a:latin typeface="Arial"/>
                <a:cs typeface="Arial"/>
              </a:rPr>
              <a:t>STATEMENTS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16000" y="2056698"/>
            <a:ext cx="238887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180">
                <a:solidFill>
                  <a:srgbClr val="6F041A"/>
                </a:solidFill>
                <a:latin typeface="Arial"/>
                <a:cs typeface="Arial"/>
              </a:rPr>
              <a:t>TREASURER</a:t>
            </a:r>
            <a:endParaRPr sz="2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6514" y="7284129"/>
            <a:ext cx="2921000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2255">
              <a:lnSpc>
                <a:spcPct val="127800"/>
              </a:lnSpc>
              <a:spcBef>
                <a:spcPts val="100"/>
              </a:spcBef>
            </a:pPr>
            <a:r>
              <a:rPr sz="2200" b="1">
                <a:solidFill>
                  <a:srgbClr val="6F041A"/>
                </a:solidFill>
                <a:latin typeface="Arial"/>
                <a:cs typeface="Arial"/>
              </a:rPr>
              <a:t>KEEPER</a:t>
            </a:r>
            <a:r>
              <a:rPr sz="2200" b="1" spc="19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105">
                <a:solidFill>
                  <a:srgbClr val="6F041A"/>
                </a:solidFill>
                <a:latin typeface="Arial"/>
                <a:cs typeface="Arial"/>
              </a:rPr>
              <a:t>OF</a:t>
            </a:r>
            <a:r>
              <a:rPr sz="2200" b="1" spc="19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50">
                <a:solidFill>
                  <a:srgbClr val="6F041A"/>
                </a:solidFill>
                <a:latin typeface="Arial"/>
                <a:cs typeface="Arial"/>
              </a:rPr>
              <a:t>THE </a:t>
            </a:r>
            <a:r>
              <a:rPr sz="2200" b="1" spc="55">
                <a:solidFill>
                  <a:srgbClr val="6F041A"/>
                </a:solidFill>
                <a:latin typeface="Arial"/>
                <a:cs typeface="Arial"/>
              </a:rPr>
              <a:t>CHAPTER’S </a:t>
            </a:r>
            <a:r>
              <a:rPr sz="2200" b="1" spc="-10">
                <a:solidFill>
                  <a:srgbClr val="6F041A"/>
                </a:solidFill>
                <a:latin typeface="Arial"/>
                <a:cs typeface="Arial"/>
              </a:rPr>
              <a:t>ASSETS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66565" y="7314281"/>
            <a:ext cx="430593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125" marR="5080" indent="-353060">
              <a:lnSpc>
                <a:spcPct val="127800"/>
              </a:lnSpc>
              <a:spcBef>
                <a:spcPts val="100"/>
              </a:spcBef>
            </a:pPr>
            <a:r>
              <a:rPr sz="2200" b="1" spc="105">
                <a:solidFill>
                  <a:srgbClr val="6F041A"/>
                </a:solidFill>
                <a:latin typeface="Arial"/>
                <a:cs typeface="Arial"/>
              </a:rPr>
              <a:t>FINANCIAL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110">
                <a:solidFill>
                  <a:srgbClr val="6F041A"/>
                </a:solidFill>
                <a:latin typeface="Arial"/>
                <a:cs typeface="Arial"/>
              </a:rPr>
              <a:t>ADVISOR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105">
                <a:solidFill>
                  <a:srgbClr val="6F041A"/>
                </a:solidFill>
                <a:latin typeface="Arial"/>
                <a:cs typeface="Arial"/>
              </a:rPr>
              <a:t>OF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50">
                <a:solidFill>
                  <a:srgbClr val="6F041A"/>
                </a:solidFill>
                <a:latin typeface="Arial"/>
                <a:cs typeface="Arial"/>
              </a:rPr>
              <a:t>THE </a:t>
            </a:r>
            <a:r>
              <a:rPr sz="2200" b="1" spc="75">
                <a:solidFill>
                  <a:srgbClr val="6F041A"/>
                </a:solidFill>
                <a:latin typeface="Arial"/>
                <a:cs typeface="Arial"/>
              </a:rPr>
              <a:t>EXECUTIVE</a:t>
            </a:r>
            <a:r>
              <a:rPr sz="2200" b="1" spc="8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95">
                <a:solidFill>
                  <a:srgbClr val="6F041A"/>
                </a:solidFill>
                <a:latin typeface="Arial"/>
                <a:cs typeface="Arial"/>
              </a:rPr>
              <a:t>COMMITTEE</a:t>
            </a:r>
            <a:endParaRPr sz="220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75612" y="3308112"/>
            <a:ext cx="104775" cy="104774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0036161" y="3139869"/>
            <a:ext cx="7030084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2500" spc="50">
                <a:latin typeface="Arial"/>
                <a:cs typeface="Arial"/>
              </a:rPr>
              <a:t>Elected by the Certified members of their chapter </a:t>
            </a:r>
            <a:r>
              <a:rPr lang="en-CA" sz="2500" spc="140">
                <a:latin typeface="Arial"/>
                <a:cs typeface="Arial"/>
              </a:rPr>
              <a:t>for a 1-year term of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90">
                <a:latin typeface="Arial"/>
                <a:cs typeface="Arial"/>
              </a:rPr>
              <a:t>office,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240">
                <a:latin typeface="Arial"/>
                <a:cs typeface="Arial"/>
              </a:rPr>
              <a:t>which</a:t>
            </a:r>
            <a:r>
              <a:rPr lang="en-CA" sz="2500" spc="45">
                <a:latin typeface="Arial"/>
                <a:cs typeface="Arial"/>
              </a:rPr>
              <a:t> </a:t>
            </a:r>
            <a:r>
              <a:rPr lang="en-CA" sz="2500" spc="200">
                <a:latin typeface="Arial"/>
                <a:cs typeface="Arial"/>
              </a:rPr>
              <a:t>may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90">
                <a:latin typeface="Arial"/>
                <a:cs typeface="Arial"/>
              </a:rPr>
              <a:t>be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75">
                <a:latin typeface="Arial"/>
                <a:cs typeface="Arial"/>
              </a:rPr>
              <a:t>renewed. May be combined with chapter secretary role into one position</a:t>
            </a:r>
            <a:endParaRPr lang="en-CA" sz="25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34679" y="3307553"/>
            <a:ext cx="104775" cy="10477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494930" y="3053546"/>
            <a:ext cx="6508115" cy="9139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500"/>
              </a:lnSpc>
              <a:spcBef>
                <a:spcPts val="100"/>
              </a:spcBef>
            </a:pPr>
            <a:r>
              <a:rPr sz="2500" spc="125">
                <a:latin typeface="Arial"/>
                <a:cs typeface="Arial"/>
              </a:rPr>
              <a:t>Filled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55">
                <a:latin typeface="Arial"/>
                <a:cs typeface="Arial"/>
              </a:rPr>
              <a:t>by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>
                <a:latin typeface="Arial"/>
                <a:cs typeface="Arial"/>
              </a:rPr>
              <a:t>a</a:t>
            </a:r>
            <a:r>
              <a:rPr lang="en-CA" sz="2500">
                <a:latin typeface="Arial"/>
                <a:cs typeface="Arial"/>
              </a:rPr>
              <a:t>n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90">
                <a:latin typeface="Arial"/>
                <a:cs typeface="Arial"/>
              </a:rPr>
              <a:t>Associate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30">
                <a:latin typeface="Arial"/>
                <a:cs typeface="Arial"/>
              </a:rPr>
              <a:t>or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25">
                <a:latin typeface="Arial"/>
                <a:cs typeface="Arial"/>
              </a:rPr>
              <a:t>Certified </a:t>
            </a:r>
            <a:r>
              <a:rPr sz="2500" spc="275">
                <a:latin typeface="Arial"/>
                <a:cs typeface="Arial"/>
              </a:rPr>
              <a:t>member</a:t>
            </a:r>
            <a:r>
              <a:rPr sz="2500" spc="45">
                <a:latin typeface="Arial"/>
                <a:cs typeface="Arial"/>
              </a:rPr>
              <a:t> </a:t>
            </a:r>
            <a:r>
              <a:rPr sz="2500" spc="185">
                <a:latin typeface="Arial"/>
                <a:cs typeface="Arial"/>
              </a:rPr>
              <a:t>in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215">
                <a:latin typeface="Arial"/>
                <a:cs typeface="Arial"/>
              </a:rPr>
              <a:t>good</a:t>
            </a:r>
            <a:r>
              <a:rPr sz="2500" spc="45">
                <a:latin typeface="Arial"/>
                <a:cs typeface="Arial"/>
              </a:rPr>
              <a:t> </a:t>
            </a:r>
            <a:r>
              <a:rPr sz="2500" spc="165">
                <a:latin typeface="Arial"/>
                <a:cs typeface="Arial"/>
              </a:rPr>
              <a:t>standing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9069" y="1499730"/>
            <a:ext cx="436435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spc="235"/>
              <a:t>AGENDA</a:t>
            </a:r>
            <a:endParaRPr sz="750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2494080" y="3723002"/>
            <a:ext cx="6837077" cy="4694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35" dirty="0"/>
              <a:t>Welcome</a:t>
            </a:r>
            <a:r>
              <a:rPr spc="60" dirty="0"/>
              <a:t> </a:t>
            </a:r>
            <a:r>
              <a:rPr spc="140" dirty="0"/>
              <a:t>Remarks</a:t>
            </a:r>
          </a:p>
          <a:p>
            <a:pPr>
              <a:lnSpc>
                <a:spcPct val="100000"/>
              </a:lnSpc>
            </a:pPr>
            <a:endParaRPr sz="4000" dirty="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pc="160" dirty="0"/>
              <a:t>202_</a:t>
            </a:r>
            <a:r>
              <a:rPr spc="90" dirty="0"/>
              <a:t> </a:t>
            </a:r>
            <a:r>
              <a:rPr spc="185" dirty="0"/>
              <a:t>Chapter</a:t>
            </a:r>
            <a:r>
              <a:rPr spc="95" dirty="0"/>
              <a:t> </a:t>
            </a:r>
            <a:r>
              <a:rPr dirty="0"/>
              <a:t>Year</a:t>
            </a:r>
            <a:r>
              <a:rPr spc="95" dirty="0"/>
              <a:t> </a:t>
            </a:r>
            <a:r>
              <a:rPr spc="220" dirty="0"/>
              <a:t>in</a:t>
            </a:r>
            <a:r>
              <a:rPr spc="95" dirty="0"/>
              <a:t> </a:t>
            </a:r>
            <a:r>
              <a:rPr spc="125" dirty="0"/>
              <a:t>Review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650" dirty="0"/>
          </a:p>
          <a:p>
            <a:pPr marL="12700" marR="5080">
              <a:lnSpc>
                <a:spcPct val="122900"/>
              </a:lnSpc>
            </a:pPr>
            <a:r>
              <a:rPr spc="185" dirty="0"/>
              <a:t>Chapter</a:t>
            </a:r>
            <a:r>
              <a:rPr spc="50" dirty="0"/>
              <a:t> </a:t>
            </a:r>
            <a:r>
              <a:rPr spc="145" dirty="0"/>
              <a:t>Finance</a:t>
            </a:r>
            <a:r>
              <a:rPr spc="50" dirty="0"/>
              <a:t> </a:t>
            </a:r>
            <a:r>
              <a:rPr spc="225" dirty="0"/>
              <a:t>Statement </a:t>
            </a:r>
            <a:r>
              <a:rPr dirty="0"/>
              <a:t>Year</a:t>
            </a:r>
            <a:r>
              <a:rPr spc="95" dirty="0"/>
              <a:t> </a:t>
            </a:r>
            <a:r>
              <a:rPr spc="225" dirty="0"/>
              <a:t>Ending</a:t>
            </a:r>
            <a:r>
              <a:rPr spc="95" dirty="0"/>
              <a:t> </a:t>
            </a:r>
            <a:r>
              <a:rPr spc="235" dirty="0"/>
              <a:t>December</a:t>
            </a:r>
            <a:r>
              <a:rPr spc="95" dirty="0"/>
              <a:t> </a:t>
            </a:r>
            <a:r>
              <a:rPr spc="-290" dirty="0"/>
              <a:t>31,</a:t>
            </a:r>
            <a:r>
              <a:rPr spc="95" dirty="0"/>
              <a:t> </a:t>
            </a:r>
            <a:r>
              <a:rPr lang="en-CA" spc="140" dirty="0"/>
              <a:t>[</a:t>
            </a:r>
            <a:r>
              <a:rPr lang="en-CA" spc="140" dirty="0">
                <a:solidFill>
                  <a:srgbClr val="C00000"/>
                </a:solidFill>
              </a:rPr>
              <a:t>insert year</a:t>
            </a:r>
            <a:r>
              <a:rPr lang="en-CA" spc="140" dirty="0"/>
              <a:t>]</a:t>
            </a:r>
          </a:p>
          <a:p>
            <a:pPr marL="12700" marR="5080">
              <a:lnSpc>
                <a:spcPct val="122900"/>
              </a:lnSpc>
            </a:pPr>
            <a:endParaRPr lang="en-CA" spc="140" dirty="0"/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n-CA" sz="4700" dirty="0"/>
          </a:p>
        </p:txBody>
      </p:sp>
      <p:sp>
        <p:nvSpPr>
          <p:cNvPr id="4" name="object 4"/>
          <p:cNvSpPr/>
          <p:nvPr/>
        </p:nvSpPr>
        <p:spPr>
          <a:xfrm>
            <a:off x="1596813" y="4690815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96812" y="6016963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66453" y="3648744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563721" y="3234827"/>
            <a:ext cx="5617210" cy="21201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249800"/>
              </a:lnSpc>
            </a:pPr>
            <a:r>
              <a:rPr sz="3000" spc="155" dirty="0">
                <a:solidFill>
                  <a:srgbClr val="171717"/>
                </a:solidFill>
                <a:latin typeface="Arial"/>
                <a:cs typeface="Arial"/>
              </a:rPr>
              <a:t>202</a:t>
            </a:r>
            <a:r>
              <a:rPr lang="en-CA" sz="3000" spc="155">
                <a:solidFill>
                  <a:srgbClr val="171717"/>
                </a:solidFill>
                <a:latin typeface="Arial"/>
                <a:cs typeface="Arial"/>
              </a:rPr>
              <a:t>4</a:t>
            </a:r>
            <a:r>
              <a:rPr sz="3000" spc="155">
                <a:solidFill>
                  <a:srgbClr val="171717"/>
                </a:solidFill>
                <a:latin typeface="Arial"/>
                <a:cs typeface="Arial"/>
              </a:rPr>
              <a:t>-</a:t>
            </a:r>
            <a:r>
              <a:rPr sz="3000" spc="114">
                <a:solidFill>
                  <a:srgbClr val="171717"/>
                </a:solidFill>
                <a:latin typeface="Arial"/>
                <a:cs typeface="Arial"/>
              </a:rPr>
              <a:t>202</a:t>
            </a:r>
            <a:r>
              <a:rPr lang="en-CA" sz="3000" spc="114" dirty="0">
                <a:solidFill>
                  <a:srgbClr val="171717"/>
                </a:solidFill>
                <a:latin typeface="Arial"/>
                <a:cs typeface="Arial"/>
              </a:rPr>
              <a:t>5 </a:t>
            </a:r>
            <a:r>
              <a:rPr sz="3000" spc="185" dirty="0">
                <a:solidFill>
                  <a:srgbClr val="171717"/>
                </a:solidFill>
                <a:latin typeface="Arial"/>
                <a:cs typeface="Arial"/>
              </a:rPr>
              <a:t>Chapter</a:t>
            </a:r>
            <a:r>
              <a:rPr sz="3000" spc="6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70" dirty="0">
                <a:solidFill>
                  <a:srgbClr val="171717"/>
                </a:solidFill>
                <a:latin typeface="Arial"/>
                <a:cs typeface="Arial"/>
              </a:rPr>
              <a:t>Election </a:t>
            </a:r>
            <a:r>
              <a:rPr lang="en-CA" sz="3000" spc="285" dirty="0">
                <a:solidFill>
                  <a:srgbClr val="171717"/>
                </a:solidFill>
                <a:latin typeface="Arial"/>
                <a:cs typeface="Arial"/>
              </a:rPr>
              <a:t>New Business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666452" y="4783068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666453" y="5867688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563721" y="5921656"/>
            <a:ext cx="8699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Q&amp;A</a:t>
            </a:r>
            <a:endParaRPr sz="300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96770" y="9537618"/>
            <a:ext cx="638174" cy="56197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20446" y="4804286"/>
            <a:ext cx="2447924" cy="24384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366790" y="4809183"/>
            <a:ext cx="2738755" cy="2387600"/>
          </a:xfrm>
          <a:custGeom>
            <a:avLst/>
            <a:gdLst/>
            <a:ahLst/>
            <a:cxnLst/>
            <a:rect l="l" t="t" r="r" b="b"/>
            <a:pathLst>
              <a:path w="2738754" h="2387600">
                <a:moveTo>
                  <a:pt x="2726832" y="12700"/>
                </a:moveTo>
                <a:lnTo>
                  <a:pt x="2546837" y="12700"/>
                </a:lnTo>
                <a:lnTo>
                  <a:pt x="2590737" y="0"/>
                </a:lnTo>
                <a:lnTo>
                  <a:pt x="2719974" y="0"/>
                </a:lnTo>
                <a:lnTo>
                  <a:pt x="2726832" y="12700"/>
                </a:lnTo>
                <a:close/>
              </a:path>
              <a:path w="2738754" h="2387600">
                <a:moveTo>
                  <a:pt x="419018" y="2387600"/>
                </a:moveTo>
                <a:lnTo>
                  <a:pt x="391905" y="2387600"/>
                </a:lnTo>
                <a:lnTo>
                  <a:pt x="379826" y="2374900"/>
                </a:lnTo>
                <a:lnTo>
                  <a:pt x="362578" y="2374900"/>
                </a:lnTo>
                <a:lnTo>
                  <a:pt x="355800" y="2362200"/>
                </a:lnTo>
                <a:lnTo>
                  <a:pt x="350724" y="2349500"/>
                </a:lnTo>
                <a:lnTo>
                  <a:pt x="292177" y="2171700"/>
                </a:lnTo>
                <a:lnTo>
                  <a:pt x="281563" y="2032000"/>
                </a:lnTo>
                <a:lnTo>
                  <a:pt x="298682" y="1955800"/>
                </a:lnTo>
                <a:lnTo>
                  <a:pt x="309633" y="1930400"/>
                </a:lnTo>
                <a:lnTo>
                  <a:pt x="321835" y="1905000"/>
                </a:lnTo>
                <a:lnTo>
                  <a:pt x="335129" y="1892300"/>
                </a:lnTo>
                <a:lnTo>
                  <a:pt x="349354" y="1879600"/>
                </a:lnTo>
                <a:lnTo>
                  <a:pt x="341431" y="1841500"/>
                </a:lnTo>
                <a:lnTo>
                  <a:pt x="332449" y="1803400"/>
                </a:lnTo>
                <a:lnTo>
                  <a:pt x="322247" y="1765300"/>
                </a:lnTo>
                <a:lnTo>
                  <a:pt x="310665" y="1727200"/>
                </a:lnTo>
                <a:lnTo>
                  <a:pt x="294558" y="1689100"/>
                </a:lnTo>
                <a:lnTo>
                  <a:pt x="275786" y="1638300"/>
                </a:lnTo>
                <a:lnTo>
                  <a:pt x="253996" y="1600200"/>
                </a:lnTo>
                <a:lnTo>
                  <a:pt x="228837" y="1562100"/>
                </a:lnTo>
                <a:lnTo>
                  <a:pt x="163924" y="1485900"/>
                </a:lnTo>
                <a:lnTo>
                  <a:pt x="132115" y="1447800"/>
                </a:lnTo>
                <a:lnTo>
                  <a:pt x="102131" y="1409700"/>
                </a:lnTo>
                <a:lnTo>
                  <a:pt x="75020" y="1384300"/>
                </a:lnTo>
                <a:lnTo>
                  <a:pt x="51827" y="1346200"/>
                </a:lnTo>
                <a:lnTo>
                  <a:pt x="35168" y="1308100"/>
                </a:lnTo>
                <a:lnTo>
                  <a:pt x="22554" y="1270000"/>
                </a:lnTo>
                <a:lnTo>
                  <a:pt x="14561" y="1231900"/>
                </a:lnTo>
                <a:lnTo>
                  <a:pt x="11769" y="1181100"/>
                </a:lnTo>
                <a:lnTo>
                  <a:pt x="7660" y="1181100"/>
                </a:lnTo>
                <a:lnTo>
                  <a:pt x="4579" y="1168400"/>
                </a:lnTo>
                <a:lnTo>
                  <a:pt x="3209" y="1168400"/>
                </a:lnTo>
                <a:lnTo>
                  <a:pt x="2867" y="1155700"/>
                </a:lnTo>
                <a:lnTo>
                  <a:pt x="69" y="1155700"/>
                </a:lnTo>
                <a:lnTo>
                  <a:pt x="0" y="1143000"/>
                </a:lnTo>
                <a:lnTo>
                  <a:pt x="2819" y="1130300"/>
                </a:lnTo>
                <a:lnTo>
                  <a:pt x="8687" y="1117600"/>
                </a:lnTo>
                <a:lnTo>
                  <a:pt x="39605" y="1079500"/>
                </a:lnTo>
                <a:lnTo>
                  <a:pt x="102046" y="1003300"/>
                </a:lnTo>
                <a:lnTo>
                  <a:pt x="133557" y="952500"/>
                </a:lnTo>
                <a:lnTo>
                  <a:pt x="165253" y="914400"/>
                </a:lnTo>
                <a:lnTo>
                  <a:pt x="229179" y="838200"/>
                </a:lnTo>
                <a:lnTo>
                  <a:pt x="262980" y="800100"/>
                </a:lnTo>
                <a:lnTo>
                  <a:pt x="365594" y="685800"/>
                </a:lnTo>
                <a:lnTo>
                  <a:pt x="400155" y="635000"/>
                </a:lnTo>
                <a:lnTo>
                  <a:pt x="434869" y="596900"/>
                </a:lnTo>
                <a:lnTo>
                  <a:pt x="738639" y="266700"/>
                </a:lnTo>
                <a:lnTo>
                  <a:pt x="747792" y="254000"/>
                </a:lnTo>
                <a:lnTo>
                  <a:pt x="759481" y="241300"/>
                </a:lnTo>
                <a:lnTo>
                  <a:pt x="785202" y="215900"/>
                </a:lnTo>
                <a:lnTo>
                  <a:pt x="794147" y="203200"/>
                </a:lnTo>
                <a:lnTo>
                  <a:pt x="802835" y="203200"/>
                </a:lnTo>
                <a:lnTo>
                  <a:pt x="811009" y="190500"/>
                </a:lnTo>
                <a:lnTo>
                  <a:pt x="841064" y="190500"/>
                </a:lnTo>
                <a:lnTo>
                  <a:pt x="864292" y="177800"/>
                </a:lnTo>
                <a:lnTo>
                  <a:pt x="1015324" y="177800"/>
                </a:lnTo>
                <a:lnTo>
                  <a:pt x="1066343" y="165100"/>
                </a:lnTo>
                <a:lnTo>
                  <a:pt x="1115598" y="165100"/>
                </a:lnTo>
                <a:lnTo>
                  <a:pt x="1960931" y="88900"/>
                </a:lnTo>
                <a:lnTo>
                  <a:pt x="2520720" y="12700"/>
                </a:lnTo>
                <a:lnTo>
                  <a:pt x="2731149" y="12700"/>
                </a:lnTo>
                <a:lnTo>
                  <a:pt x="2736718" y="25400"/>
                </a:lnTo>
                <a:lnTo>
                  <a:pt x="2738628" y="50800"/>
                </a:lnTo>
                <a:lnTo>
                  <a:pt x="2731968" y="63500"/>
                </a:lnTo>
                <a:lnTo>
                  <a:pt x="2726982" y="76200"/>
                </a:lnTo>
                <a:lnTo>
                  <a:pt x="2720584" y="88900"/>
                </a:lnTo>
                <a:lnTo>
                  <a:pt x="2609396" y="88900"/>
                </a:lnTo>
                <a:lnTo>
                  <a:pt x="2583718" y="101600"/>
                </a:lnTo>
                <a:lnTo>
                  <a:pt x="2531334" y="101600"/>
                </a:lnTo>
                <a:lnTo>
                  <a:pt x="1970175" y="177800"/>
                </a:lnTo>
                <a:lnTo>
                  <a:pt x="1125527" y="254000"/>
                </a:lnTo>
                <a:lnTo>
                  <a:pt x="1023926" y="254000"/>
                </a:lnTo>
                <a:lnTo>
                  <a:pt x="971649" y="266700"/>
                </a:lnTo>
                <a:lnTo>
                  <a:pt x="864051" y="266700"/>
                </a:lnTo>
                <a:lnTo>
                  <a:pt x="846146" y="279400"/>
                </a:lnTo>
                <a:lnTo>
                  <a:pt x="837758" y="279400"/>
                </a:lnTo>
                <a:lnTo>
                  <a:pt x="825004" y="304800"/>
                </a:lnTo>
                <a:lnTo>
                  <a:pt x="811865" y="317500"/>
                </a:lnTo>
                <a:lnTo>
                  <a:pt x="802322" y="330200"/>
                </a:lnTo>
                <a:lnTo>
                  <a:pt x="640719" y="495300"/>
                </a:lnTo>
                <a:lnTo>
                  <a:pt x="605653" y="546100"/>
                </a:lnTo>
                <a:lnTo>
                  <a:pt x="466747" y="698500"/>
                </a:lnTo>
                <a:lnTo>
                  <a:pt x="364164" y="812800"/>
                </a:lnTo>
                <a:lnTo>
                  <a:pt x="330307" y="863600"/>
                </a:lnTo>
                <a:lnTo>
                  <a:pt x="296628" y="901700"/>
                </a:lnTo>
                <a:lnTo>
                  <a:pt x="232885" y="977900"/>
                </a:lnTo>
                <a:lnTo>
                  <a:pt x="169932" y="1054100"/>
                </a:lnTo>
                <a:lnTo>
                  <a:pt x="138792" y="1092200"/>
                </a:lnTo>
                <a:lnTo>
                  <a:pt x="537521" y="1092200"/>
                </a:lnTo>
                <a:lnTo>
                  <a:pt x="440829" y="1117600"/>
                </a:lnTo>
                <a:lnTo>
                  <a:pt x="392440" y="1117600"/>
                </a:lnTo>
                <a:lnTo>
                  <a:pt x="100445" y="1193800"/>
                </a:lnTo>
                <a:lnTo>
                  <a:pt x="108791" y="1244600"/>
                </a:lnTo>
                <a:lnTo>
                  <a:pt x="129205" y="1295400"/>
                </a:lnTo>
                <a:lnTo>
                  <a:pt x="156680" y="1346200"/>
                </a:lnTo>
                <a:lnTo>
                  <a:pt x="189431" y="1384300"/>
                </a:lnTo>
                <a:lnTo>
                  <a:pt x="225665" y="1422400"/>
                </a:lnTo>
                <a:lnTo>
                  <a:pt x="263593" y="1460500"/>
                </a:lnTo>
                <a:lnTo>
                  <a:pt x="301421" y="1511300"/>
                </a:lnTo>
                <a:lnTo>
                  <a:pt x="329732" y="1562100"/>
                </a:lnTo>
                <a:lnTo>
                  <a:pt x="354319" y="1600200"/>
                </a:lnTo>
                <a:lnTo>
                  <a:pt x="375568" y="1651000"/>
                </a:lnTo>
                <a:lnTo>
                  <a:pt x="393864" y="1701800"/>
                </a:lnTo>
                <a:lnTo>
                  <a:pt x="405708" y="1739900"/>
                </a:lnTo>
                <a:lnTo>
                  <a:pt x="416204" y="1778000"/>
                </a:lnTo>
                <a:lnTo>
                  <a:pt x="425544" y="1803400"/>
                </a:lnTo>
                <a:lnTo>
                  <a:pt x="433922" y="1841500"/>
                </a:lnTo>
                <a:lnTo>
                  <a:pt x="445541" y="1854200"/>
                </a:lnTo>
                <a:lnTo>
                  <a:pt x="481170" y="1854200"/>
                </a:lnTo>
                <a:lnTo>
                  <a:pt x="561680" y="1905000"/>
                </a:lnTo>
                <a:lnTo>
                  <a:pt x="599590" y="1930400"/>
                </a:lnTo>
                <a:lnTo>
                  <a:pt x="611000" y="1943100"/>
                </a:lnTo>
                <a:lnTo>
                  <a:pt x="448987" y="1943100"/>
                </a:lnTo>
                <a:lnTo>
                  <a:pt x="482294" y="1968500"/>
                </a:lnTo>
                <a:lnTo>
                  <a:pt x="515151" y="2006600"/>
                </a:lnTo>
                <a:lnTo>
                  <a:pt x="376060" y="2006600"/>
                </a:lnTo>
                <a:lnTo>
                  <a:pt x="369555" y="2044700"/>
                </a:lnTo>
                <a:lnTo>
                  <a:pt x="378799" y="2146300"/>
                </a:lnTo>
                <a:lnTo>
                  <a:pt x="421596" y="2286000"/>
                </a:lnTo>
                <a:lnTo>
                  <a:pt x="602629" y="2286000"/>
                </a:lnTo>
                <a:lnTo>
                  <a:pt x="431867" y="2374900"/>
                </a:lnTo>
                <a:lnTo>
                  <a:pt x="419018" y="2387600"/>
                </a:lnTo>
                <a:close/>
              </a:path>
              <a:path w="2738754" h="2387600">
                <a:moveTo>
                  <a:pt x="2010919" y="889000"/>
                </a:moveTo>
                <a:lnTo>
                  <a:pt x="1026151" y="889000"/>
                </a:lnTo>
                <a:lnTo>
                  <a:pt x="1121418" y="863600"/>
                </a:lnTo>
                <a:lnTo>
                  <a:pt x="1169186" y="863600"/>
                </a:lnTo>
                <a:lnTo>
                  <a:pt x="1216985" y="850900"/>
                </a:lnTo>
                <a:lnTo>
                  <a:pt x="1361677" y="850900"/>
                </a:lnTo>
                <a:lnTo>
                  <a:pt x="1410583" y="838200"/>
                </a:lnTo>
                <a:lnTo>
                  <a:pt x="1655167" y="838200"/>
                </a:lnTo>
                <a:lnTo>
                  <a:pt x="1703997" y="825500"/>
                </a:lnTo>
                <a:lnTo>
                  <a:pt x="1933369" y="825500"/>
                </a:lnTo>
                <a:lnTo>
                  <a:pt x="1949782" y="812800"/>
                </a:lnTo>
                <a:lnTo>
                  <a:pt x="1962985" y="812800"/>
                </a:lnTo>
                <a:lnTo>
                  <a:pt x="1986497" y="800100"/>
                </a:lnTo>
                <a:lnTo>
                  <a:pt x="2009335" y="774700"/>
                </a:lnTo>
                <a:lnTo>
                  <a:pt x="2031595" y="762000"/>
                </a:lnTo>
                <a:lnTo>
                  <a:pt x="2053373" y="736600"/>
                </a:lnTo>
                <a:lnTo>
                  <a:pt x="2087033" y="698500"/>
                </a:lnTo>
                <a:lnTo>
                  <a:pt x="2119795" y="660400"/>
                </a:lnTo>
                <a:lnTo>
                  <a:pt x="2151786" y="622300"/>
                </a:lnTo>
                <a:lnTo>
                  <a:pt x="2183135" y="584200"/>
                </a:lnTo>
                <a:lnTo>
                  <a:pt x="2217430" y="558800"/>
                </a:lnTo>
                <a:lnTo>
                  <a:pt x="2354728" y="406400"/>
                </a:lnTo>
                <a:lnTo>
                  <a:pt x="2388484" y="368300"/>
                </a:lnTo>
                <a:lnTo>
                  <a:pt x="2421773" y="330200"/>
                </a:lnTo>
                <a:lnTo>
                  <a:pt x="2452119" y="304800"/>
                </a:lnTo>
                <a:lnTo>
                  <a:pt x="2481873" y="266700"/>
                </a:lnTo>
                <a:lnTo>
                  <a:pt x="2510937" y="228600"/>
                </a:lnTo>
                <a:lnTo>
                  <a:pt x="2539212" y="190500"/>
                </a:lnTo>
                <a:lnTo>
                  <a:pt x="2566599" y="152400"/>
                </a:lnTo>
                <a:lnTo>
                  <a:pt x="2609396" y="88900"/>
                </a:lnTo>
                <a:lnTo>
                  <a:pt x="2714828" y="88900"/>
                </a:lnTo>
                <a:lnTo>
                  <a:pt x="2637471" y="203200"/>
                </a:lnTo>
                <a:lnTo>
                  <a:pt x="2609057" y="241300"/>
                </a:lnTo>
                <a:lnTo>
                  <a:pt x="2579755" y="279400"/>
                </a:lnTo>
                <a:lnTo>
                  <a:pt x="2549664" y="317500"/>
                </a:lnTo>
                <a:lnTo>
                  <a:pt x="2518883" y="355600"/>
                </a:lnTo>
                <a:lnTo>
                  <a:pt x="2455943" y="431800"/>
                </a:lnTo>
                <a:lnTo>
                  <a:pt x="2423967" y="457200"/>
                </a:lnTo>
                <a:lnTo>
                  <a:pt x="2326631" y="571500"/>
                </a:lnTo>
                <a:lnTo>
                  <a:pt x="2294066" y="596900"/>
                </a:lnTo>
                <a:lnTo>
                  <a:pt x="2308645" y="685800"/>
                </a:lnTo>
                <a:lnTo>
                  <a:pt x="2218400" y="685800"/>
                </a:lnTo>
                <a:lnTo>
                  <a:pt x="2188073" y="711200"/>
                </a:lnTo>
                <a:lnTo>
                  <a:pt x="2157071" y="749300"/>
                </a:lnTo>
                <a:lnTo>
                  <a:pt x="2125236" y="787400"/>
                </a:lnTo>
                <a:lnTo>
                  <a:pt x="2092405" y="825500"/>
                </a:lnTo>
                <a:lnTo>
                  <a:pt x="2072691" y="838200"/>
                </a:lnTo>
                <a:lnTo>
                  <a:pt x="2052560" y="850900"/>
                </a:lnTo>
                <a:lnTo>
                  <a:pt x="2031980" y="876300"/>
                </a:lnTo>
                <a:lnTo>
                  <a:pt x="2010919" y="889000"/>
                </a:lnTo>
                <a:close/>
              </a:path>
              <a:path w="2738754" h="2387600">
                <a:moveTo>
                  <a:pt x="1869430" y="1460500"/>
                </a:moveTo>
                <a:lnTo>
                  <a:pt x="1063381" y="1460500"/>
                </a:lnTo>
                <a:lnTo>
                  <a:pt x="1115502" y="1447800"/>
                </a:lnTo>
                <a:lnTo>
                  <a:pt x="1219510" y="1447800"/>
                </a:lnTo>
                <a:lnTo>
                  <a:pt x="1271414" y="1435100"/>
                </a:lnTo>
                <a:lnTo>
                  <a:pt x="1375061" y="1435100"/>
                </a:lnTo>
                <a:lnTo>
                  <a:pt x="1426820" y="1422400"/>
                </a:lnTo>
                <a:lnTo>
                  <a:pt x="1481669" y="1422400"/>
                </a:lnTo>
                <a:lnTo>
                  <a:pt x="1536518" y="1409700"/>
                </a:lnTo>
                <a:lnTo>
                  <a:pt x="1591367" y="1409700"/>
                </a:lnTo>
                <a:lnTo>
                  <a:pt x="1646216" y="1397000"/>
                </a:lnTo>
                <a:lnTo>
                  <a:pt x="1701066" y="1397000"/>
                </a:lnTo>
                <a:lnTo>
                  <a:pt x="1802169" y="1371600"/>
                </a:lnTo>
                <a:lnTo>
                  <a:pt x="1852525" y="1371600"/>
                </a:lnTo>
                <a:lnTo>
                  <a:pt x="2197172" y="1282700"/>
                </a:lnTo>
                <a:lnTo>
                  <a:pt x="2312212" y="1244600"/>
                </a:lnTo>
                <a:lnTo>
                  <a:pt x="2311843" y="1231900"/>
                </a:lnTo>
                <a:lnTo>
                  <a:pt x="2310799" y="1219200"/>
                </a:lnTo>
                <a:lnTo>
                  <a:pt x="2309179" y="1206500"/>
                </a:lnTo>
                <a:lnTo>
                  <a:pt x="2307076" y="1193800"/>
                </a:lnTo>
                <a:lnTo>
                  <a:pt x="2300956" y="1155700"/>
                </a:lnTo>
                <a:lnTo>
                  <a:pt x="2294066" y="1130300"/>
                </a:lnTo>
                <a:lnTo>
                  <a:pt x="2287432" y="1092200"/>
                </a:lnTo>
                <a:lnTo>
                  <a:pt x="2282082" y="1066800"/>
                </a:lnTo>
                <a:lnTo>
                  <a:pt x="2218400" y="685800"/>
                </a:lnTo>
                <a:lnTo>
                  <a:pt x="2308645" y="685800"/>
                </a:lnTo>
                <a:lnTo>
                  <a:pt x="2369047" y="1054100"/>
                </a:lnTo>
                <a:lnTo>
                  <a:pt x="2375654" y="1092200"/>
                </a:lnTo>
                <a:lnTo>
                  <a:pt x="2391435" y="1155700"/>
                </a:lnTo>
                <a:lnTo>
                  <a:pt x="2397464" y="1193800"/>
                </a:lnTo>
                <a:lnTo>
                  <a:pt x="2400332" y="1244600"/>
                </a:lnTo>
                <a:lnTo>
                  <a:pt x="2400209" y="1257300"/>
                </a:lnTo>
                <a:lnTo>
                  <a:pt x="2390702" y="1295400"/>
                </a:lnTo>
                <a:lnTo>
                  <a:pt x="2332246" y="1333500"/>
                </a:lnTo>
                <a:lnTo>
                  <a:pt x="2289658" y="1346200"/>
                </a:lnTo>
                <a:lnTo>
                  <a:pt x="2250215" y="1358900"/>
                </a:lnTo>
                <a:lnTo>
                  <a:pt x="2226275" y="1371600"/>
                </a:lnTo>
                <a:lnTo>
                  <a:pt x="1869430" y="1460500"/>
                </a:lnTo>
                <a:close/>
              </a:path>
              <a:path w="2738754" h="2387600">
                <a:moveTo>
                  <a:pt x="1613049" y="927100"/>
                </a:moveTo>
                <a:lnTo>
                  <a:pt x="837749" y="927100"/>
                </a:lnTo>
                <a:lnTo>
                  <a:pt x="978802" y="889000"/>
                </a:lnTo>
                <a:lnTo>
                  <a:pt x="1993671" y="889000"/>
                </a:lnTo>
                <a:lnTo>
                  <a:pt x="1973086" y="901700"/>
                </a:lnTo>
                <a:lnTo>
                  <a:pt x="1949676" y="901700"/>
                </a:lnTo>
                <a:lnTo>
                  <a:pt x="1923954" y="914400"/>
                </a:lnTo>
                <a:lnTo>
                  <a:pt x="1662086" y="914400"/>
                </a:lnTo>
                <a:lnTo>
                  <a:pt x="1613049" y="927100"/>
                </a:lnTo>
                <a:close/>
              </a:path>
              <a:path w="2738754" h="2387600">
                <a:moveTo>
                  <a:pt x="537521" y="1092200"/>
                </a:moveTo>
                <a:lnTo>
                  <a:pt x="138792" y="1092200"/>
                </a:lnTo>
                <a:lnTo>
                  <a:pt x="791023" y="927100"/>
                </a:lnTo>
                <a:lnTo>
                  <a:pt x="1416675" y="927100"/>
                </a:lnTo>
                <a:lnTo>
                  <a:pt x="1367624" y="939800"/>
                </a:lnTo>
                <a:lnTo>
                  <a:pt x="1226058" y="939800"/>
                </a:lnTo>
                <a:lnTo>
                  <a:pt x="1179821" y="952500"/>
                </a:lnTo>
                <a:lnTo>
                  <a:pt x="1133744" y="952500"/>
                </a:lnTo>
                <a:lnTo>
                  <a:pt x="1025400" y="977900"/>
                </a:lnTo>
                <a:lnTo>
                  <a:pt x="971585" y="977900"/>
                </a:lnTo>
                <a:lnTo>
                  <a:pt x="811223" y="1016000"/>
                </a:lnTo>
                <a:lnTo>
                  <a:pt x="788113" y="1028700"/>
                </a:lnTo>
                <a:lnTo>
                  <a:pt x="741892" y="1028700"/>
                </a:lnTo>
                <a:lnTo>
                  <a:pt x="718781" y="1041400"/>
                </a:lnTo>
                <a:lnTo>
                  <a:pt x="724338" y="1066800"/>
                </a:lnTo>
                <a:lnTo>
                  <a:pt x="634214" y="1066800"/>
                </a:lnTo>
                <a:lnTo>
                  <a:pt x="537521" y="1092200"/>
                </a:lnTo>
                <a:close/>
              </a:path>
              <a:path w="2738754" h="2387600">
                <a:moveTo>
                  <a:pt x="1227556" y="1536700"/>
                </a:moveTo>
                <a:lnTo>
                  <a:pt x="745642" y="1536700"/>
                </a:lnTo>
                <a:lnTo>
                  <a:pt x="739110" y="1524000"/>
                </a:lnTo>
                <a:lnTo>
                  <a:pt x="733027" y="1511300"/>
                </a:lnTo>
                <a:lnTo>
                  <a:pt x="727683" y="1498600"/>
                </a:lnTo>
                <a:lnTo>
                  <a:pt x="720563" y="1473200"/>
                </a:lnTo>
                <a:lnTo>
                  <a:pt x="714887" y="1435100"/>
                </a:lnTo>
                <a:lnTo>
                  <a:pt x="710302" y="1409700"/>
                </a:lnTo>
                <a:lnTo>
                  <a:pt x="706455" y="1397000"/>
                </a:lnTo>
                <a:lnTo>
                  <a:pt x="634214" y="1066800"/>
                </a:lnTo>
                <a:lnTo>
                  <a:pt x="724338" y="1066800"/>
                </a:lnTo>
                <a:lnTo>
                  <a:pt x="791023" y="1371600"/>
                </a:lnTo>
                <a:lnTo>
                  <a:pt x="808484" y="1460500"/>
                </a:lnTo>
                <a:lnTo>
                  <a:pt x="1817906" y="1460500"/>
                </a:lnTo>
                <a:lnTo>
                  <a:pt x="1714418" y="1485900"/>
                </a:lnTo>
                <a:lnTo>
                  <a:pt x="1667882" y="1485900"/>
                </a:lnTo>
                <a:lnTo>
                  <a:pt x="1621393" y="1498600"/>
                </a:lnTo>
                <a:lnTo>
                  <a:pt x="1528519" y="1498600"/>
                </a:lnTo>
                <a:lnTo>
                  <a:pt x="1482116" y="1511300"/>
                </a:lnTo>
                <a:lnTo>
                  <a:pt x="1435722" y="1511300"/>
                </a:lnTo>
                <a:lnTo>
                  <a:pt x="1383721" y="1524000"/>
                </a:lnTo>
                <a:lnTo>
                  <a:pt x="1279654" y="1524000"/>
                </a:lnTo>
                <a:lnTo>
                  <a:pt x="1227556" y="1536700"/>
                </a:lnTo>
                <a:close/>
              </a:path>
              <a:path w="2738754" h="2387600">
                <a:moveTo>
                  <a:pt x="1018363" y="1549400"/>
                </a:moveTo>
                <a:lnTo>
                  <a:pt x="758219" y="1549400"/>
                </a:lnTo>
                <a:lnTo>
                  <a:pt x="752334" y="1536700"/>
                </a:lnTo>
                <a:lnTo>
                  <a:pt x="1123152" y="1536700"/>
                </a:lnTo>
                <a:lnTo>
                  <a:pt x="1018363" y="1549400"/>
                </a:lnTo>
                <a:close/>
              </a:path>
              <a:path w="2738754" h="2387600">
                <a:moveTo>
                  <a:pt x="750922" y="2171700"/>
                </a:moveTo>
                <a:lnTo>
                  <a:pt x="641746" y="2171700"/>
                </a:lnTo>
                <a:lnTo>
                  <a:pt x="652360" y="2159000"/>
                </a:lnTo>
                <a:lnTo>
                  <a:pt x="639938" y="2146300"/>
                </a:lnTo>
                <a:lnTo>
                  <a:pt x="626681" y="2120900"/>
                </a:lnTo>
                <a:lnTo>
                  <a:pt x="615479" y="2095500"/>
                </a:lnTo>
                <a:lnTo>
                  <a:pt x="609220" y="2082800"/>
                </a:lnTo>
                <a:lnTo>
                  <a:pt x="581690" y="2044700"/>
                </a:lnTo>
                <a:lnTo>
                  <a:pt x="543825" y="2006600"/>
                </a:lnTo>
                <a:lnTo>
                  <a:pt x="499541" y="1968500"/>
                </a:lnTo>
                <a:lnTo>
                  <a:pt x="452753" y="1943100"/>
                </a:lnTo>
                <a:lnTo>
                  <a:pt x="611000" y="1943100"/>
                </a:lnTo>
                <a:lnTo>
                  <a:pt x="633820" y="1968500"/>
                </a:lnTo>
                <a:lnTo>
                  <a:pt x="662782" y="2006600"/>
                </a:lnTo>
                <a:lnTo>
                  <a:pt x="684886" y="2044700"/>
                </a:lnTo>
                <a:lnTo>
                  <a:pt x="695580" y="2057400"/>
                </a:lnTo>
                <a:lnTo>
                  <a:pt x="713945" y="2095500"/>
                </a:lnTo>
                <a:lnTo>
                  <a:pt x="733273" y="2120900"/>
                </a:lnTo>
                <a:lnTo>
                  <a:pt x="746856" y="2159000"/>
                </a:lnTo>
                <a:lnTo>
                  <a:pt x="750922" y="2171700"/>
                </a:lnTo>
                <a:close/>
              </a:path>
              <a:path w="2738754" h="2387600">
                <a:moveTo>
                  <a:pt x="602629" y="2286000"/>
                </a:moveTo>
                <a:lnTo>
                  <a:pt x="421596" y="2286000"/>
                </a:lnTo>
                <a:lnTo>
                  <a:pt x="433237" y="2273300"/>
                </a:lnTo>
                <a:lnTo>
                  <a:pt x="420403" y="2247900"/>
                </a:lnTo>
                <a:lnTo>
                  <a:pt x="409142" y="2209800"/>
                </a:lnTo>
                <a:lnTo>
                  <a:pt x="399486" y="2171700"/>
                </a:lnTo>
                <a:lnTo>
                  <a:pt x="391467" y="2133600"/>
                </a:lnTo>
                <a:lnTo>
                  <a:pt x="386315" y="2095500"/>
                </a:lnTo>
                <a:lnTo>
                  <a:pt x="382094" y="2070100"/>
                </a:lnTo>
                <a:lnTo>
                  <a:pt x="378708" y="2044700"/>
                </a:lnTo>
                <a:lnTo>
                  <a:pt x="376060" y="2006600"/>
                </a:lnTo>
                <a:lnTo>
                  <a:pt x="452410" y="2006600"/>
                </a:lnTo>
                <a:lnTo>
                  <a:pt x="464265" y="2032000"/>
                </a:lnTo>
                <a:lnTo>
                  <a:pt x="418172" y="2032000"/>
                </a:lnTo>
                <a:lnTo>
                  <a:pt x="420740" y="2044700"/>
                </a:lnTo>
                <a:lnTo>
                  <a:pt x="427417" y="2095500"/>
                </a:lnTo>
                <a:lnTo>
                  <a:pt x="438854" y="2159000"/>
                </a:lnTo>
                <a:lnTo>
                  <a:pt x="447531" y="2184400"/>
                </a:lnTo>
                <a:lnTo>
                  <a:pt x="457621" y="2222500"/>
                </a:lnTo>
                <a:lnTo>
                  <a:pt x="469187" y="2260600"/>
                </a:lnTo>
                <a:lnTo>
                  <a:pt x="642730" y="2260600"/>
                </a:lnTo>
                <a:lnTo>
                  <a:pt x="627024" y="2273300"/>
                </a:lnTo>
                <a:lnTo>
                  <a:pt x="602629" y="2286000"/>
                </a:lnTo>
                <a:close/>
              </a:path>
              <a:path w="2738754" h="2387600">
                <a:moveTo>
                  <a:pt x="744545" y="2209800"/>
                </a:moveTo>
                <a:lnTo>
                  <a:pt x="547249" y="2209800"/>
                </a:lnTo>
                <a:lnTo>
                  <a:pt x="590047" y="2197100"/>
                </a:lnTo>
                <a:lnTo>
                  <a:pt x="603399" y="2184400"/>
                </a:lnTo>
                <a:lnTo>
                  <a:pt x="589982" y="2159000"/>
                </a:lnTo>
                <a:lnTo>
                  <a:pt x="575923" y="2146300"/>
                </a:lnTo>
                <a:lnTo>
                  <a:pt x="561223" y="2120900"/>
                </a:lnTo>
                <a:lnTo>
                  <a:pt x="545880" y="2108200"/>
                </a:lnTo>
                <a:lnTo>
                  <a:pt x="523572" y="2082800"/>
                </a:lnTo>
                <a:lnTo>
                  <a:pt x="500429" y="2057400"/>
                </a:lnTo>
                <a:lnTo>
                  <a:pt x="476644" y="2032000"/>
                </a:lnTo>
                <a:lnTo>
                  <a:pt x="452410" y="2006600"/>
                </a:lnTo>
                <a:lnTo>
                  <a:pt x="515151" y="2006600"/>
                </a:lnTo>
                <a:lnTo>
                  <a:pt x="547110" y="2044700"/>
                </a:lnTo>
                <a:lnTo>
                  <a:pt x="577721" y="2082800"/>
                </a:lnTo>
                <a:lnTo>
                  <a:pt x="594802" y="2095500"/>
                </a:lnTo>
                <a:lnTo>
                  <a:pt x="611146" y="2120900"/>
                </a:lnTo>
                <a:lnTo>
                  <a:pt x="626783" y="2146300"/>
                </a:lnTo>
                <a:lnTo>
                  <a:pt x="641746" y="2171700"/>
                </a:lnTo>
                <a:lnTo>
                  <a:pt x="750922" y="2171700"/>
                </a:lnTo>
                <a:lnTo>
                  <a:pt x="749338" y="2197100"/>
                </a:lnTo>
                <a:lnTo>
                  <a:pt x="744545" y="2209800"/>
                </a:lnTo>
                <a:close/>
              </a:path>
              <a:path w="2738754" h="2387600">
                <a:moveTo>
                  <a:pt x="661005" y="2260600"/>
                </a:moveTo>
                <a:lnTo>
                  <a:pt x="469187" y="2260600"/>
                </a:lnTo>
                <a:lnTo>
                  <a:pt x="509245" y="2235200"/>
                </a:lnTo>
                <a:lnTo>
                  <a:pt x="418172" y="2032000"/>
                </a:lnTo>
                <a:lnTo>
                  <a:pt x="464265" y="2032000"/>
                </a:lnTo>
                <a:lnTo>
                  <a:pt x="547249" y="2209800"/>
                </a:lnTo>
                <a:lnTo>
                  <a:pt x="738981" y="2209800"/>
                </a:lnTo>
                <a:lnTo>
                  <a:pt x="730791" y="2222500"/>
                </a:lnTo>
                <a:lnTo>
                  <a:pt x="721220" y="2235200"/>
                </a:lnTo>
                <a:lnTo>
                  <a:pt x="710430" y="2235200"/>
                </a:lnTo>
                <a:lnTo>
                  <a:pt x="698581" y="2247900"/>
                </a:lnTo>
                <a:lnTo>
                  <a:pt x="680178" y="2247900"/>
                </a:lnTo>
                <a:lnTo>
                  <a:pt x="661005" y="2260600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16000" y="2086948"/>
            <a:ext cx="351409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110">
                <a:solidFill>
                  <a:srgbClr val="6F041A"/>
                </a:solidFill>
                <a:latin typeface="Arial"/>
                <a:cs typeface="Arial"/>
              </a:rPr>
              <a:t>COLLEGE</a:t>
            </a:r>
            <a:r>
              <a:rPr sz="2700" b="1" spc="2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700" b="1" spc="200">
                <a:solidFill>
                  <a:srgbClr val="6F041A"/>
                </a:solidFill>
                <a:latin typeface="Arial"/>
                <a:cs typeface="Arial"/>
              </a:rPr>
              <a:t>LIA</a:t>
            </a:r>
            <a:r>
              <a:rPr lang="en-CA" sz="2700" b="1" spc="200">
                <a:solidFill>
                  <a:srgbClr val="6F041A"/>
                </a:solidFill>
                <a:latin typeface="Arial"/>
                <a:cs typeface="Arial"/>
              </a:rPr>
              <a:t>I</a:t>
            </a:r>
            <a:r>
              <a:rPr sz="2700" b="1" spc="200">
                <a:solidFill>
                  <a:srgbClr val="6F041A"/>
                </a:solidFill>
                <a:latin typeface="Arial"/>
                <a:cs typeface="Arial"/>
              </a:rPr>
              <a:t>SON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6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/>
              <a:t>CHAPTER</a:t>
            </a:r>
            <a:r>
              <a:rPr spc="-145"/>
              <a:t> </a:t>
            </a:r>
            <a:r>
              <a:rPr spc="114"/>
              <a:t>EXECUTIVE</a:t>
            </a:r>
            <a:r>
              <a:rPr spc="-130"/>
              <a:t> </a:t>
            </a:r>
            <a:r>
              <a:t>ROLES</a:t>
            </a:r>
            <a:r>
              <a:rPr spc="-130"/>
              <a:t> </a:t>
            </a:r>
            <a:r>
              <a:rPr spc="-190"/>
              <a:t>&amp;</a:t>
            </a:r>
            <a:r>
              <a:rPr spc="-120"/>
              <a:t> </a:t>
            </a:r>
            <a:r>
              <a:rPr spc="50"/>
              <a:t>RESPONSIBILITIES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077334" y="7579732"/>
            <a:ext cx="4531360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80975">
              <a:lnSpc>
                <a:spcPct val="127800"/>
              </a:lnSpc>
              <a:spcBef>
                <a:spcPts val="100"/>
              </a:spcBef>
            </a:pPr>
            <a:r>
              <a:rPr sz="2200" b="1" spc="160">
                <a:solidFill>
                  <a:srgbClr val="6F041A"/>
                </a:solidFill>
                <a:latin typeface="Arial"/>
                <a:cs typeface="Arial"/>
              </a:rPr>
              <a:t>ON-</a:t>
            </a:r>
            <a:r>
              <a:rPr sz="2200" b="1" spc="110">
                <a:solidFill>
                  <a:srgbClr val="6F041A"/>
                </a:solidFill>
                <a:latin typeface="Arial"/>
                <a:cs typeface="Arial"/>
              </a:rPr>
              <a:t>CAMPUS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75">
                <a:solidFill>
                  <a:srgbClr val="6F041A"/>
                </a:solidFill>
                <a:latin typeface="Arial"/>
                <a:cs typeface="Arial"/>
              </a:rPr>
              <a:t>RECRUITING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-50">
                <a:solidFill>
                  <a:srgbClr val="6F041A"/>
                </a:solidFill>
                <a:latin typeface="Arial"/>
                <a:cs typeface="Arial"/>
              </a:rPr>
              <a:t>= </a:t>
            </a:r>
            <a:r>
              <a:rPr sz="2200" b="1" spc="229">
                <a:solidFill>
                  <a:srgbClr val="6F041A"/>
                </a:solidFill>
                <a:latin typeface="Arial"/>
                <a:cs typeface="Arial"/>
              </a:rPr>
              <a:t>NEW</a:t>
            </a:r>
            <a:r>
              <a:rPr sz="2200" b="1" spc="5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5">
                <a:solidFill>
                  <a:srgbClr val="6F041A"/>
                </a:solidFill>
                <a:latin typeface="Arial"/>
                <a:cs typeface="Arial"/>
              </a:rPr>
              <a:t>ASSOCIATION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MEMBERS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32212" y="7579732"/>
            <a:ext cx="481901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87400">
              <a:lnSpc>
                <a:spcPct val="127800"/>
              </a:lnSpc>
              <a:spcBef>
                <a:spcPts val="100"/>
              </a:spcBef>
            </a:pPr>
            <a:r>
              <a:rPr sz="2200" b="1" spc="90">
                <a:solidFill>
                  <a:srgbClr val="6F041A"/>
                </a:solidFill>
                <a:latin typeface="Arial"/>
                <a:cs typeface="Arial"/>
              </a:rPr>
              <a:t>LIAISON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204">
                <a:solidFill>
                  <a:srgbClr val="6F041A"/>
                </a:solidFill>
                <a:latin typeface="Arial"/>
                <a:cs typeface="Arial"/>
              </a:rPr>
              <a:t>WITH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40">
                <a:solidFill>
                  <a:srgbClr val="6F041A"/>
                </a:solidFill>
                <a:latin typeface="Arial"/>
                <a:cs typeface="Arial"/>
              </a:rPr>
              <a:t>LOCAL 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COLLEGE/INSTITUTE</a:t>
            </a:r>
            <a:r>
              <a:rPr sz="2200" b="1" spc="10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CAMPUSES</a:t>
            </a:r>
            <a:endParaRPr sz="22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34679" y="3307553"/>
            <a:ext cx="104775" cy="10477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494930" y="3053546"/>
            <a:ext cx="6508115" cy="958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500"/>
              </a:lnSpc>
              <a:spcBef>
                <a:spcPts val="100"/>
              </a:spcBef>
            </a:pPr>
            <a:r>
              <a:rPr sz="2500" spc="125">
                <a:latin typeface="Arial"/>
                <a:cs typeface="Arial"/>
              </a:rPr>
              <a:t>Filled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55">
                <a:latin typeface="Arial"/>
                <a:cs typeface="Arial"/>
              </a:rPr>
              <a:t>by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>
                <a:latin typeface="Arial"/>
                <a:cs typeface="Arial"/>
              </a:rPr>
              <a:t>a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45">
                <a:latin typeface="Arial"/>
                <a:cs typeface="Arial"/>
              </a:rPr>
              <a:t>Student,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90">
                <a:latin typeface="Arial"/>
                <a:cs typeface="Arial"/>
              </a:rPr>
              <a:t>Associate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30">
                <a:latin typeface="Arial"/>
                <a:cs typeface="Arial"/>
              </a:rPr>
              <a:t>or</a:t>
            </a:r>
            <a:r>
              <a:rPr sz="2500" spc="55">
                <a:latin typeface="Arial"/>
                <a:cs typeface="Arial"/>
              </a:rPr>
              <a:t> </a:t>
            </a:r>
            <a:r>
              <a:rPr sz="2500" spc="125">
                <a:latin typeface="Arial"/>
                <a:cs typeface="Arial"/>
              </a:rPr>
              <a:t>Certified </a:t>
            </a:r>
            <a:r>
              <a:rPr sz="2500" spc="275">
                <a:latin typeface="Arial"/>
                <a:cs typeface="Arial"/>
              </a:rPr>
              <a:t>member</a:t>
            </a:r>
            <a:r>
              <a:rPr sz="2500" spc="45">
                <a:latin typeface="Arial"/>
                <a:cs typeface="Arial"/>
              </a:rPr>
              <a:t> </a:t>
            </a:r>
            <a:r>
              <a:rPr sz="2500" spc="185">
                <a:latin typeface="Arial"/>
                <a:cs typeface="Arial"/>
              </a:rPr>
              <a:t>in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215">
                <a:latin typeface="Arial"/>
                <a:cs typeface="Arial"/>
              </a:rPr>
              <a:t>good</a:t>
            </a:r>
            <a:r>
              <a:rPr sz="2500" spc="45">
                <a:latin typeface="Arial"/>
                <a:cs typeface="Arial"/>
              </a:rPr>
              <a:t> </a:t>
            </a:r>
            <a:r>
              <a:rPr sz="2500" spc="165">
                <a:latin typeface="Arial"/>
                <a:cs typeface="Arial"/>
              </a:rPr>
              <a:t>standing</a:t>
            </a:r>
            <a:endParaRPr sz="25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75612" y="3308111"/>
            <a:ext cx="104775" cy="10477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0036161" y="3139868"/>
            <a:ext cx="7030084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CA" sz="2500" spc="50">
                <a:latin typeface="Arial"/>
                <a:cs typeface="Arial"/>
              </a:rPr>
              <a:t>Elected by the Certified members of their chapter </a:t>
            </a:r>
            <a:r>
              <a:rPr lang="en-CA" sz="2500" spc="140">
                <a:latin typeface="Arial"/>
                <a:cs typeface="Arial"/>
              </a:rPr>
              <a:t>for a 1-year term of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90">
                <a:latin typeface="Arial"/>
                <a:cs typeface="Arial"/>
              </a:rPr>
              <a:t>office,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240">
                <a:latin typeface="Arial"/>
                <a:cs typeface="Arial"/>
              </a:rPr>
              <a:t>which</a:t>
            </a:r>
            <a:r>
              <a:rPr lang="en-CA" sz="2500" spc="45">
                <a:latin typeface="Arial"/>
                <a:cs typeface="Arial"/>
              </a:rPr>
              <a:t> </a:t>
            </a:r>
            <a:r>
              <a:rPr lang="en-CA" sz="2500" spc="200">
                <a:latin typeface="Arial"/>
                <a:cs typeface="Arial"/>
              </a:rPr>
              <a:t>may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90">
                <a:latin typeface="Arial"/>
                <a:cs typeface="Arial"/>
              </a:rPr>
              <a:t>be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75">
                <a:latin typeface="Arial"/>
                <a:cs typeface="Arial"/>
              </a:rPr>
              <a:t>renewed. This position may also be by appointment by the chapter chair. </a:t>
            </a:r>
            <a:endParaRPr lang="en-CA"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9551" y="5244420"/>
            <a:ext cx="2505075" cy="1727200"/>
          </a:xfrm>
          <a:custGeom>
            <a:avLst/>
            <a:gdLst/>
            <a:ahLst/>
            <a:cxnLst/>
            <a:rect l="l" t="t" r="r" b="b"/>
            <a:pathLst>
              <a:path w="2505075" h="1727200">
                <a:moveTo>
                  <a:pt x="2497836" y="12700"/>
                </a:moveTo>
                <a:lnTo>
                  <a:pt x="6758" y="12700"/>
                </a:lnTo>
                <a:lnTo>
                  <a:pt x="13124" y="0"/>
                </a:lnTo>
                <a:lnTo>
                  <a:pt x="2491470" y="0"/>
                </a:lnTo>
                <a:lnTo>
                  <a:pt x="2497836" y="12700"/>
                </a:lnTo>
                <a:close/>
              </a:path>
              <a:path w="2505075" h="1727200">
                <a:moveTo>
                  <a:pt x="2504594" y="1701800"/>
                </a:moveTo>
                <a:lnTo>
                  <a:pt x="0" y="1701800"/>
                </a:lnTo>
                <a:lnTo>
                  <a:pt x="0" y="25400"/>
                </a:lnTo>
                <a:lnTo>
                  <a:pt x="860" y="12700"/>
                </a:lnTo>
                <a:lnTo>
                  <a:pt x="2503733" y="12700"/>
                </a:lnTo>
                <a:lnTo>
                  <a:pt x="2504594" y="25400"/>
                </a:lnTo>
                <a:lnTo>
                  <a:pt x="2504594" y="63500"/>
                </a:lnTo>
                <a:lnTo>
                  <a:pt x="67888" y="63500"/>
                </a:lnTo>
                <a:lnTo>
                  <a:pt x="67888" y="1663700"/>
                </a:lnTo>
                <a:lnTo>
                  <a:pt x="2504594" y="1663700"/>
                </a:lnTo>
                <a:lnTo>
                  <a:pt x="2504594" y="1701800"/>
                </a:lnTo>
                <a:close/>
              </a:path>
              <a:path w="2505075" h="1727200">
                <a:moveTo>
                  <a:pt x="2504594" y="1663700"/>
                </a:moveTo>
                <a:lnTo>
                  <a:pt x="2436705" y="1663700"/>
                </a:lnTo>
                <a:lnTo>
                  <a:pt x="2436705" y="63500"/>
                </a:lnTo>
                <a:lnTo>
                  <a:pt x="2504594" y="63500"/>
                </a:lnTo>
                <a:lnTo>
                  <a:pt x="2504594" y="1663700"/>
                </a:lnTo>
                <a:close/>
              </a:path>
              <a:path w="2505075" h="1727200">
                <a:moveTo>
                  <a:pt x="2352023" y="139700"/>
                </a:moveTo>
                <a:lnTo>
                  <a:pt x="152571" y="139700"/>
                </a:lnTo>
                <a:lnTo>
                  <a:pt x="160889" y="127000"/>
                </a:lnTo>
                <a:lnTo>
                  <a:pt x="2343705" y="127000"/>
                </a:lnTo>
                <a:lnTo>
                  <a:pt x="2352023" y="139700"/>
                </a:lnTo>
                <a:close/>
              </a:path>
              <a:path w="2505075" h="1727200">
                <a:moveTo>
                  <a:pt x="2364513" y="152400"/>
                </a:moveTo>
                <a:lnTo>
                  <a:pt x="140081" y="152400"/>
                </a:lnTo>
                <a:lnTo>
                  <a:pt x="142534" y="139700"/>
                </a:lnTo>
                <a:lnTo>
                  <a:pt x="2362060" y="139700"/>
                </a:lnTo>
                <a:lnTo>
                  <a:pt x="2364513" y="152400"/>
                </a:lnTo>
                <a:close/>
              </a:path>
              <a:path w="2505075" h="1727200">
                <a:moveTo>
                  <a:pt x="2367957" y="1574800"/>
                </a:moveTo>
                <a:lnTo>
                  <a:pt x="136637" y="1574800"/>
                </a:lnTo>
                <a:lnTo>
                  <a:pt x="135776" y="1562100"/>
                </a:lnTo>
                <a:lnTo>
                  <a:pt x="135776" y="165100"/>
                </a:lnTo>
                <a:lnTo>
                  <a:pt x="136637" y="152400"/>
                </a:lnTo>
                <a:lnTo>
                  <a:pt x="2367957" y="152400"/>
                </a:lnTo>
                <a:lnTo>
                  <a:pt x="2368818" y="165100"/>
                </a:lnTo>
                <a:lnTo>
                  <a:pt x="2368818" y="203200"/>
                </a:lnTo>
                <a:lnTo>
                  <a:pt x="203665" y="203200"/>
                </a:lnTo>
                <a:lnTo>
                  <a:pt x="203665" y="1524000"/>
                </a:lnTo>
                <a:lnTo>
                  <a:pt x="2368818" y="1524000"/>
                </a:lnTo>
                <a:lnTo>
                  <a:pt x="2368818" y="1562100"/>
                </a:lnTo>
                <a:lnTo>
                  <a:pt x="2367957" y="1574800"/>
                </a:lnTo>
                <a:close/>
              </a:path>
              <a:path w="2505075" h="1727200">
                <a:moveTo>
                  <a:pt x="2368818" y="1524000"/>
                </a:moveTo>
                <a:lnTo>
                  <a:pt x="2300929" y="1524000"/>
                </a:lnTo>
                <a:lnTo>
                  <a:pt x="2300929" y="203200"/>
                </a:lnTo>
                <a:lnTo>
                  <a:pt x="2368818" y="203200"/>
                </a:lnTo>
                <a:lnTo>
                  <a:pt x="2368818" y="1524000"/>
                </a:lnTo>
                <a:close/>
              </a:path>
              <a:path w="2505075" h="1727200">
                <a:moveTo>
                  <a:pt x="387048" y="292100"/>
                </a:moveTo>
                <a:lnTo>
                  <a:pt x="307174" y="292100"/>
                </a:lnTo>
                <a:lnTo>
                  <a:pt x="314323" y="279400"/>
                </a:lnTo>
                <a:lnTo>
                  <a:pt x="379903" y="279400"/>
                </a:lnTo>
                <a:lnTo>
                  <a:pt x="387048" y="292100"/>
                </a:lnTo>
                <a:close/>
              </a:path>
              <a:path w="2505075" h="1727200">
                <a:moveTo>
                  <a:pt x="2197420" y="292100"/>
                </a:moveTo>
                <a:lnTo>
                  <a:pt x="2117526" y="292100"/>
                </a:lnTo>
                <a:lnTo>
                  <a:pt x="2124675" y="279400"/>
                </a:lnTo>
                <a:lnTo>
                  <a:pt x="2190271" y="279400"/>
                </a:lnTo>
                <a:lnTo>
                  <a:pt x="2197420" y="292100"/>
                </a:lnTo>
                <a:close/>
              </a:path>
              <a:path w="2505075" h="1727200">
                <a:moveTo>
                  <a:pt x="399144" y="304800"/>
                </a:moveTo>
                <a:lnTo>
                  <a:pt x="295074" y="304800"/>
                </a:lnTo>
                <a:lnTo>
                  <a:pt x="297788" y="292100"/>
                </a:lnTo>
                <a:lnTo>
                  <a:pt x="396431" y="292100"/>
                </a:lnTo>
                <a:lnTo>
                  <a:pt x="399144" y="304800"/>
                </a:lnTo>
                <a:close/>
              </a:path>
              <a:path w="2505075" h="1727200">
                <a:moveTo>
                  <a:pt x="2209520" y="304800"/>
                </a:moveTo>
                <a:lnTo>
                  <a:pt x="2105426" y="304800"/>
                </a:lnTo>
                <a:lnTo>
                  <a:pt x="2108140" y="292100"/>
                </a:lnTo>
                <a:lnTo>
                  <a:pt x="2206806" y="292100"/>
                </a:lnTo>
                <a:lnTo>
                  <a:pt x="2209520" y="304800"/>
                </a:lnTo>
                <a:close/>
              </a:path>
              <a:path w="2505075" h="1727200">
                <a:moveTo>
                  <a:pt x="405939" y="317500"/>
                </a:moveTo>
                <a:lnTo>
                  <a:pt x="288281" y="317500"/>
                </a:lnTo>
                <a:lnTo>
                  <a:pt x="290298" y="304800"/>
                </a:lnTo>
                <a:lnTo>
                  <a:pt x="403921" y="304800"/>
                </a:lnTo>
                <a:lnTo>
                  <a:pt x="405939" y="317500"/>
                </a:lnTo>
                <a:close/>
              </a:path>
              <a:path w="2505075" h="1727200">
                <a:moveTo>
                  <a:pt x="2216313" y="317500"/>
                </a:moveTo>
                <a:lnTo>
                  <a:pt x="2098633" y="317500"/>
                </a:lnTo>
                <a:lnTo>
                  <a:pt x="2100650" y="304800"/>
                </a:lnTo>
                <a:lnTo>
                  <a:pt x="2214296" y="304800"/>
                </a:lnTo>
                <a:lnTo>
                  <a:pt x="2216313" y="317500"/>
                </a:lnTo>
                <a:close/>
              </a:path>
              <a:path w="2505075" h="1727200">
                <a:moveTo>
                  <a:pt x="410477" y="330200"/>
                </a:moveTo>
                <a:lnTo>
                  <a:pt x="283749" y="330200"/>
                </a:lnTo>
                <a:lnTo>
                  <a:pt x="284991" y="317500"/>
                </a:lnTo>
                <a:lnTo>
                  <a:pt x="409232" y="317500"/>
                </a:lnTo>
                <a:lnTo>
                  <a:pt x="410477" y="330200"/>
                </a:lnTo>
                <a:close/>
              </a:path>
              <a:path w="2505075" h="1727200">
                <a:moveTo>
                  <a:pt x="2220845" y="330200"/>
                </a:moveTo>
                <a:lnTo>
                  <a:pt x="2094101" y="330200"/>
                </a:lnTo>
                <a:lnTo>
                  <a:pt x="2095343" y="317500"/>
                </a:lnTo>
                <a:lnTo>
                  <a:pt x="2219603" y="317500"/>
                </a:lnTo>
                <a:lnTo>
                  <a:pt x="2220845" y="330200"/>
                </a:lnTo>
                <a:close/>
              </a:path>
              <a:path w="2505075" h="1727200">
                <a:moveTo>
                  <a:pt x="412170" y="355600"/>
                </a:moveTo>
                <a:lnTo>
                  <a:pt x="282072" y="355600"/>
                </a:lnTo>
                <a:lnTo>
                  <a:pt x="281652" y="342900"/>
                </a:lnTo>
                <a:lnTo>
                  <a:pt x="282072" y="330200"/>
                </a:lnTo>
                <a:lnTo>
                  <a:pt x="412161" y="330200"/>
                </a:lnTo>
                <a:lnTo>
                  <a:pt x="412584" y="342900"/>
                </a:lnTo>
                <a:lnTo>
                  <a:pt x="412170" y="355600"/>
                </a:lnTo>
                <a:close/>
              </a:path>
              <a:path w="2505075" h="1727200">
                <a:moveTo>
                  <a:pt x="2222522" y="355600"/>
                </a:moveTo>
                <a:lnTo>
                  <a:pt x="2092433" y="355600"/>
                </a:lnTo>
                <a:lnTo>
                  <a:pt x="2092009" y="342900"/>
                </a:lnTo>
                <a:lnTo>
                  <a:pt x="2092424" y="330200"/>
                </a:lnTo>
                <a:lnTo>
                  <a:pt x="2222522" y="330200"/>
                </a:lnTo>
                <a:lnTo>
                  <a:pt x="2222941" y="342900"/>
                </a:lnTo>
                <a:lnTo>
                  <a:pt x="2222522" y="355600"/>
                </a:lnTo>
                <a:close/>
              </a:path>
              <a:path w="2505075" h="1727200">
                <a:moveTo>
                  <a:pt x="409251" y="368300"/>
                </a:moveTo>
                <a:lnTo>
                  <a:pt x="284991" y="368300"/>
                </a:lnTo>
                <a:lnTo>
                  <a:pt x="283749" y="355600"/>
                </a:lnTo>
                <a:lnTo>
                  <a:pt x="410493" y="355600"/>
                </a:lnTo>
                <a:lnTo>
                  <a:pt x="409251" y="368300"/>
                </a:lnTo>
                <a:close/>
              </a:path>
              <a:path w="2505075" h="1727200">
                <a:moveTo>
                  <a:pt x="2219603" y="368300"/>
                </a:moveTo>
                <a:lnTo>
                  <a:pt x="2095361" y="368300"/>
                </a:lnTo>
                <a:lnTo>
                  <a:pt x="2094117" y="355600"/>
                </a:lnTo>
                <a:lnTo>
                  <a:pt x="2220845" y="355600"/>
                </a:lnTo>
                <a:lnTo>
                  <a:pt x="2219603" y="368300"/>
                </a:lnTo>
                <a:close/>
              </a:path>
              <a:path w="2505075" h="1727200">
                <a:moveTo>
                  <a:pt x="399168" y="381000"/>
                </a:moveTo>
                <a:lnTo>
                  <a:pt x="295074" y="381000"/>
                </a:lnTo>
                <a:lnTo>
                  <a:pt x="290298" y="368300"/>
                </a:lnTo>
                <a:lnTo>
                  <a:pt x="403944" y="368300"/>
                </a:lnTo>
                <a:lnTo>
                  <a:pt x="399168" y="381000"/>
                </a:lnTo>
                <a:close/>
              </a:path>
              <a:path w="2505075" h="1727200">
                <a:moveTo>
                  <a:pt x="2209520" y="381000"/>
                </a:moveTo>
                <a:lnTo>
                  <a:pt x="2105449" y="381000"/>
                </a:lnTo>
                <a:lnTo>
                  <a:pt x="2100672" y="368300"/>
                </a:lnTo>
                <a:lnTo>
                  <a:pt x="2214296" y="368300"/>
                </a:lnTo>
                <a:lnTo>
                  <a:pt x="2209520" y="381000"/>
                </a:lnTo>
                <a:close/>
              </a:path>
              <a:path w="2505075" h="1727200">
                <a:moveTo>
                  <a:pt x="390374" y="393700"/>
                </a:moveTo>
                <a:lnTo>
                  <a:pt x="303867" y="393700"/>
                </a:lnTo>
                <a:lnTo>
                  <a:pt x="297788" y="381000"/>
                </a:lnTo>
                <a:lnTo>
                  <a:pt x="396454" y="381000"/>
                </a:lnTo>
                <a:lnTo>
                  <a:pt x="390374" y="393700"/>
                </a:lnTo>
                <a:close/>
              </a:path>
              <a:path w="2505075" h="1727200">
                <a:moveTo>
                  <a:pt x="2200726" y="393700"/>
                </a:moveTo>
                <a:lnTo>
                  <a:pt x="2114240" y="393700"/>
                </a:lnTo>
                <a:lnTo>
                  <a:pt x="2108163" y="381000"/>
                </a:lnTo>
                <a:lnTo>
                  <a:pt x="2206806" y="381000"/>
                </a:lnTo>
                <a:lnTo>
                  <a:pt x="2200726" y="393700"/>
                </a:lnTo>
                <a:close/>
              </a:path>
              <a:path w="2505075" h="1727200">
                <a:moveTo>
                  <a:pt x="368203" y="406400"/>
                </a:moveTo>
                <a:lnTo>
                  <a:pt x="326039" y="406400"/>
                </a:lnTo>
                <a:lnTo>
                  <a:pt x="318096" y="393700"/>
                </a:lnTo>
                <a:lnTo>
                  <a:pt x="376146" y="393700"/>
                </a:lnTo>
                <a:lnTo>
                  <a:pt x="368203" y="406400"/>
                </a:lnTo>
                <a:close/>
              </a:path>
              <a:path w="2505075" h="1727200">
                <a:moveTo>
                  <a:pt x="2178555" y="406400"/>
                </a:moveTo>
                <a:lnTo>
                  <a:pt x="2136400" y="406400"/>
                </a:lnTo>
                <a:lnTo>
                  <a:pt x="2128461" y="393700"/>
                </a:lnTo>
                <a:lnTo>
                  <a:pt x="2186498" y="393700"/>
                </a:lnTo>
                <a:lnTo>
                  <a:pt x="2178555" y="406400"/>
                </a:lnTo>
                <a:close/>
              </a:path>
              <a:path w="2505075" h="1727200">
                <a:moveTo>
                  <a:pt x="659888" y="1079500"/>
                </a:moveTo>
                <a:lnTo>
                  <a:pt x="454806" y="1079500"/>
                </a:lnTo>
                <a:lnTo>
                  <a:pt x="448440" y="1066800"/>
                </a:lnTo>
                <a:lnTo>
                  <a:pt x="445987" y="1066800"/>
                </a:lnTo>
                <a:lnTo>
                  <a:pt x="442543" y="1054100"/>
                </a:lnTo>
                <a:lnTo>
                  <a:pt x="441682" y="1054100"/>
                </a:lnTo>
                <a:lnTo>
                  <a:pt x="441682" y="673100"/>
                </a:lnTo>
                <a:lnTo>
                  <a:pt x="442543" y="673100"/>
                </a:lnTo>
                <a:lnTo>
                  <a:pt x="445987" y="660400"/>
                </a:lnTo>
                <a:lnTo>
                  <a:pt x="448440" y="660400"/>
                </a:lnTo>
                <a:lnTo>
                  <a:pt x="454806" y="647700"/>
                </a:lnTo>
                <a:lnTo>
                  <a:pt x="659888" y="647700"/>
                </a:lnTo>
                <a:lnTo>
                  <a:pt x="659888" y="711200"/>
                </a:lnTo>
                <a:lnTo>
                  <a:pt x="509571" y="711200"/>
                </a:lnTo>
                <a:lnTo>
                  <a:pt x="509571" y="825500"/>
                </a:lnTo>
                <a:lnTo>
                  <a:pt x="659888" y="825500"/>
                </a:lnTo>
                <a:lnTo>
                  <a:pt x="659888" y="901700"/>
                </a:lnTo>
                <a:lnTo>
                  <a:pt x="509571" y="901700"/>
                </a:lnTo>
                <a:lnTo>
                  <a:pt x="509571" y="1016000"/>
                </a:lnTo>
                <a:lnTo>
                  <a:pt x="659888" y="1016000"/>
                </a:lnTo>
                <a:lnTo>
                  <a:pt x="659888" y="1079500"/>
                </a:lnTo>
                <a:close/>
              </a:path>
              <a:path w="2505075" h="1727200">
                <a:moveTo>
                  <a:pt x="921863" y="1066800"/>
                </a:moveTo>
                <a:lnTo>
                  <a:pt x="863604" y="1066800"/>
                </a:lnTo>
                <a:lnTo>
                  <a:pt x="700617" y="647700"/>
                </a:lnTo>
                <a:lnTo>
                  <a:pt x="773394" y="647700"/>
                </a:lnTo>
                <a:lnTo>
                  <a:pt x="892735" y="952500"/>
                </a:lnTo>
                <a:lnTo>
                  <a:pt x="966314" y="952500"/>
                </a:lnTo>
                <a:lnTo>
                  <a:pt x="921863" y="1066800"/>
                </a:lnTo>
                <a:close/>
              </a:path>
              <a:path w="2505075" h="1727200">
                <a:moveTo>
                  <a:pt x="966314" y="952500"/>
                </a:moveTo>
                <a:lnTo>
                  <a:pt x="892735" y="952500"/>
                </a:lnTo>
                <a:lnTo>
                  <a:pt x="1012078" y="647700"/>
                </a:lnTo>
                <a:lnTo>
                  <a:pt x="1084848" y="647700"/>
                </a:lnTo>
                <a:lnTo>
                  <a:pt x="966314" y="952500"/>
                </a:lnTo>
                <a:close/>
              </a:path>
              <a:path w="2505075" h="1727200">
                <a:moveTo>
                  <a:pt x="1359444" y="1079500"/>
                </a:moveTo>
                <a:lnTo>
                  <a:pt x="1154362" y="1079500"/>
                </a:lnTo>
                <a:lnTo>
                  <a:pt x="1147996" y="1066800"/>
                </a:lnTo>
                <a:lnTo>
                  <a:pt x="1145543" y="1066800"/>
                </a:lnTo>
                <a:lnTo>
                  <a:pt x="1142098" y="1054100"/>
                </a:lnTo>
                <a:lnTo>
                  <a:pt x="1141238" y="1054100"/>
                </a:lnTo>
                <a:lnTo>
                  <a:pt x="1141238" y="673100"/>
                </a:lnTo>
                <a:lnTo>
                  <a:pt x="1142098" y="673100"/>
                </a:lnTo>
                <a:lnTo>
                  <a:pt x="1145543" y="660400"/>
                </a:lnTo>
                <a:lnTo>
                  <a:pt x="1147996" y="660400"/>
                </a:lnTo>
                <a:lnTo>
                  <a:pt x="1154362" y="647700"/>
                </a:lnTo>
                <a:lnTo>
                  <a:pt x="1359444" y="647700"/>
                </a:lnTo>
                <a:lnTo>
                  <a:pt x="1359444" y="711200"/>
                </a:lnTo>
                <a:lnTo>
                  <a:pt x="1209127" y="711200"/>
                </a:lnTo>
                <a:lnTo>
                  <a:pt x="1209127" y="825500"/>
                </a:lnTo>
                <a:lnTo>
                  <a:pt x="1359444" y="825500"/>
                </a:lnTo>
                <a:lnTo>
                  <a:pt x="1359444" y="901700"/>
                </a:lnTo>
                <a:lnTo>
                  <a:pt x="1209127" y="901700"/>
                </a:lnTo>
                <a:lnTo>
                  <a:pt x="1209127" y="1016000"/>
                </a:lnTo>
                <a:lnTo>
                  <a:pt x="1359444" y="1016000"/>
                </a:lnTo>
                <a:lnTo>
                  <a:pt x="1359444" y="1079500"/>
                </a:lnTo>
                <a:close/>
              </a:path>
              <a:path w="2505075" h="1727200">
                <a:moveTo>
                  <a:pt x="1491605" y="660400"/>
                </a:moveTo>
                <a:lnTo>
                  <a:pt x="1441930" y="660400"/>
                </a:lnTo>
                <a:lnTo>
                  <a:pt x="1444600" y="647700"/>
                </a:lnTo>
                <a:lnTo>
                  <a:pt x="1485963" y="647700"/>
                </a:lnTo>
                <a:lnTo>
                  <a:pt x="1491605" y="660400"/>
                </a:lnTo>
                <a:close/>
              </a:path>
              <a:path w="2505075" h="1727200">
                <a:moveTo>
                  <a:pt x="1719228" y="927100"/>
                </a:moveTo>
                <a:lnTo>
                  <a:pt x="1651338" y="927100"/>
                </a:lnTo>
                <a:lnTo>
                  <a:pt x="1651338" y="647700"/>
                </a:lnTo>
                <a:lnTo>
                  <a:pt x="1719227" y="647700"/>
                </a:lnTo>
                <a:lnTo>
                  <a:pt x="1719228" y="927100"/>
                </a:lnTo>
                <a:close/>
              </a:path>
              <a:path w="2505075" h="1727200">
                <a:moveTo>
                  <a:pt x="2062911" y="711200"/>
                </a:moveTo>
                <a:lnTo>
                  <a:pt x="1783403" y="711200"/>
                </a:lnTo>
                <a:lnTo>
                  <a:pt x="1783403" y="647700"/>
                </a:lnTo>
                <a:lnTo>
                  <a:pt x="2062911" y="647700"/>
                </a:lnTo>
                <a:lnTo>
                  <a:pt x="2062911" y="711200"/>
                </a:lnTo>
                <a:close/>
              </a:path>
              <a:path w="2505075" h="1727200">
                <a:moveTo>
                  <a:pt x="1500612" y="1079500"/>
                </a:moveTo>
                <a:lnTo>
                  <a:pt x="1432724" y="1079500"/>
                </a:lnTo>
                <a:lnTo>
                  <a:pt x="1432723" y="673100"/>
                </a:lnTo>
                <a:lnTo>
                  <a:pt x="1433318" y="673100"/>
                </a:lnTo>
                <a:lnTo>
                  <a:pt x="1435698" y="660400"/>
                </a:lnTo>
                <a:lnTo>
                  <a:pt x="1493964" y="660400"/>
                </a:lnTo>
                <a:lnTo>
                  <a:pt x="1576398" y="800100"/>
                </a:lnTo>
                <a:lnTo>
                  <a:pt x="1500612" y="800100"/>
                </a:lnTo>
                <a:lnTo>
                  <a:pt x="1500612" y="1079500"/>
                </a:lnTo>
                <a:close/>
              </a:path>
              <a:path w="2505075" h="1727200">
                <a:moveTo>
                  <a:pt x="1957101" y="1079500"/>
                </a:moveTo>
                <a:lnTo>
                  <a:pt x="1889213" y="1079500"/>
                </a:lnTo>
                <a:lnTo>
                  <a:pt x="1889213" y="711200"/>
                </a:lnTo>
                <a:lnTo>
                  <a:pt x="1957101" y="711200"/>
                </a:lnTo>
                <a:lnTo>
                  <a:pt x="1957101" y="1079500"/>
                </a:lnTo>
                <a:close/>
              </a:path>
              <a:path w="2505075" h="1727200">
                <a:moveTo>
                  <a:pt x="1716254" y="1066800"/>
                </a:moveTo>
                <a:lnTo>
                  <a:pt x="1657988" y="1066800"/>
                </a:lnTo>
                <a:lnTo>
                  <a:pt x="1500612" y="800100"/>
                </a:lnTo>
                <a:lnTo>
                  <a:pt x="1576398" y="800100"/>
                </a:lnTo>
                <a:lnTo>
                  <a:pt x="1651338" y="927100"/>
                </a:lnTo>
                <a:lnTo>
                  <a:pt x="1719228" y="927100"/>
                </a:lnTo>
                <a:lnTo>
                  <a:pt x="1719228" y="1054100"/>
                </a:lnTo>
                <a:lnTo>
                  <a:pt x="1718633" y="1054100"/>
                </a:lnTo>
                <a:lnTo>
                  <a:pt x="1716254" y="1066800"/>
                </a:lnTo>
                <a:close/>
              </a:path>
              <a:path w="2505075" h="1727200">
                <a:moveTo>
                  <a:pt x="906140" y="1079500"/>
                </a:moveTo>
                <a:lnTo>
                  <a:pt x="879322" y="1079500"/>
                </a:lnTo>
                <a:lnTo>
                  <a:pt x="867758" y="1066800"/>
                </a:lnTo>
                <a:lnTo>
                  <a:pt x="917708" y="1066800"/>
                </a:lnTo>
                <a:lnTo>
                  <a:pt x="906140" y="1079500"/>
                </a:lnTo>
                <a:close/>
              </a:path>
              <a:path w="2505075" h="1727200">
                <a:moveTo>
                  <a:pt x="1707352" y="1079500"/>
                </a:moveTo>
                <a:lnTo>
                  <a:pt x="1665988" y="1079500"/>
                </a:lnTo>
                <a:lnTo>
                  <a:pt x="1660347" y="1066800"/>
                </a:lnTo>
                <a:lnTo>
                  <a:pt x="1710021" y="1066800"/>
                </a:lnTo>
                <a:lnTo>
                  <a:pt x="1707352" y="1079500"/>
                </a:lnTo>
                <a:close/>
              </a:path>
              <a:path w="2505075" h="1727200">
                <a:moveTo>
                  <a:pt x="379903" y="1333500"/>
                </a:moveTo>
                <a:lnTo>
                  <a:pt x="314323" y="1333500"/>
                </a:lnTo>
                <a:lnTo>
                  <a:pt x="318096" y="1320800"/>
                </a:lnTo>
                <a:lnTo>
                  <a:pt x="376132" y="1320800"/>
                </a:lnTo>
                <a:lnTo>
                  <a:pt x="379903" y="1333500"/>
                </a:lnTo>
                <a:close/>
              </a:path>
              <a:path w="2505075" h="1727200">
                <a:moveTo>
                  <a:pt x="2190255" y="1333500"/>
                </a:moveTo>
                <a:lnTo>
                  <a:pt x="2124675" y="1333500"/>
                </a:lnTo>
                <a:lnTo>
                  <a:pt x="2128448" y="1320800"/>
                </a:lnTo>
                <a:lnTo>
                  <a:pt x="2186485" y="1320800"/>
                </a:lnTo>
                <a:lnTo>
                  <a:pt x="2190255" y="1333500"/>
                </a:lnTo>
                <a:close/>
              </a:path>
              <a:path w="2505075" h="1727200">
                <a:moveTo>
                  <a:pt x="396431" y="1346200"/>
                </a:moveTo>
                <a:lnTo>
                  <a:pt x="297788" y="1346200"/>
                </a:lnTo>
                <a:lnTo>
                  <a:pt x="303867" y="1333500"/>
                </a:lnTo>
                <a:lnTo>
                  <a:pt x="390353" y="1333500"/>
                </a:lnTo>
                <a:lnTo>
                  <a:pt x="396431" y="1346200"/>
                </a:lnTo>
                <a:close/>
              </a:path>
              <a:path w="2505075" h="1727200">
                <a:moveTo>
                  <a:pt x="2206783" y="1346200"/>
                </a:moveTo>
                <a:lnTo>
                  <a:pt x="2108140" y="1346200"/>
                </a:lnTo>
                <a:lnTo>
                  <a:pt x="2114220" y="1333500"/>
                </a:lnTo>
                <a:lnTo>
                  <a:pt x="2200706" y="1333500"/>
                </a:lnTo>
                <a:lnTo>
                  <a:pt x="2206783" y="1346200"/>
                </a:lnTo>
                <a:close/>
              </a:path>
              <a:path w="2505075" h="1727200">
                <a:moveTo>
                  <a:pt x="405939" y="1358900"/>
                </a:moveTo>
                <a:lnTo>
                  <a:pt x="288281" y="1358900"/>
                </a:lnTo>
                <a:lnTo>
                  <a:pt x="290297" y="1346200"/>
                </a:lnTo>
                <a:lnTo>
                  <a:pt x="403921" y="1346200"/>
                </a:lnTo>
                <a:lnTo>
                  <a:pt x="405939" y="1358900"/>
                </a:lnTo>
                <a:close/>
              </a:path>
              <a:path w="2505075" h="1727200">
                <a:moveTo>
                  <a:pt x="2216291" y="1358900"/>
                </a:moveTo>
                <a:lnTo>
                  <a:pt x="2098633" y="1358900"/>
                </a:lnTo>
                <a:lnTo>
                  <a:pt x="2100650" y="1346200"/>
                </a:lnTo>
                <a:lnTo>
                  <a:pt x="2214274" y="1346200"/>
                </a:lnTo>
                <a:lnTo>
                  <a:pt x="2216291" y="1358900"/>
                </a:lnTo>
                <a:close/>
              </a:path>
              <a:path w="2505075" h="1727200">
                <a:moveTo>
                  <a:pt x="410477" y="1371600"/>
                </a:moveTo>
                <a:lnTo>
                  <a:pt x="283749" y="1371600"/>
                </a:lnTo>
                <a:lnTo>
                  <a:pt x="284991" y="1358900"/>
                </a:lnTo>
                <a:lnTo>
                  <a:pt x="409232" y="1358900"/>
                </a:lnTo>
                <a:lnTo>
                  <a:pt x="410477" y="1371600"/>
                </a:lnTo>
                <a:close/>
              </a:path>
              <a:path w="2505075" h="1727200">
                <a:moveTo>
                  <a:pt x="2220829" y="1371600"/>
                </a:moveTo>
                <a:lnTo>
                  <a:pt x="2094101" y="1371600"/>
                </a:lnTo>
                <a:lnTo>
                  <a:pt x="2095343" y="1358900"/>
                </a:lnTo>
                <a:lnTo>
                  <a:pt x="2219585" y="1358900"/>
                </a:lnTo>
                <a:lnTo>
                  <a:pt x="2220829" y="1371600"/>
                </a:lnTo>
                <a:close/>
              </a:path>
              <a:path w="2505075" h="1727200">
                <a:moveTo>
                  <a:pt x="412170" y="1397000"/>
                </a:moveTo>
                <a:lnTo>
                  <a:pt x="282072" y="1397000"/>
                </a:lnTo>
                <a:lnTo>
                  <a:pt x="281652" y="1384300"/>
                </a:lnTo>
                <a:lnTo>
                  <a:pt x="282072" y="1371600"/>
                </a:lnTo>
                <a:lnTo>
                  <a:pt x="412161" y="1371600"/>
                </a:lnTo>
                <a:lnTo>
                  <a:pt x="412584" y="1384300"/>
                </a:lnTo>
                <a:lnTo>
                  <a:pt x="412170" y="1397000"/>
                </a:lnTo>
                <a:close/>
              </a:path>
              <a:path w="2505075" h="1727200">
                <a:moveTo>
                  <a:pt x="2222522" y="1397000"/>
                </a:moveTo>
                <a:lnTo>
                  <a:pt x="2092424" y="1397000"/>
                </a:lnTo>
                <a:lnTo>
                  <a:pt x="2092005" y="1384300"/>
                </a:lnTo>
                <a:lnTo>
                  <a:pt x="2092424" y="1371600"/>
                </a:lnTo>
                <a:lnTo>
                  <a:pt x="2222513" y="1371600"/>
                </a:lnTo>
                <a:lnTo>
                  <a:pt x="2222936" y="1384300"/>
                </a:lnTo>
                <a:lnTo>
                  <a:pt x="2222522" y="1397000"/>
                </a:lnTo>
                <a:close/>
              </a:path>
              <a:path w="2505075" h="1727200">
                <a:moveTo>
                  <a:pt x="409251" y="1409700"/>
                </a:moveTo>
                <a:lnTo>
                  <a:pt x="284991" y="1409700"/>
                </a:lnTo>
                <a:lnTo>
                  <a:pt x="283749" y="1397000"/>
                </a:lnTo>
                <a:lnTo>
                  <a:pt x="410493" y="1397000"/>
                </a:lnTo>
                <a:lnTo>
                  <a:pt x="409251" y="1409700"/>
                </a:lnTo>
                <a:close/>
              </a:path>
              <a:path w="2505075" h="1727200">
                <a:moveTo>
                  <a:pt x="2219603" y="1409700"/>
                </a:moveTo>
                <a:lnTo>
                  <a:pt x="2095343" y="1409700"/>
                </a:lnTo>
                <a:lnTo>
                  <a:pt x="2094101" y="1397000"/>
                </a:lnTo>
                <a:lnTo>
                  <a:pt x="2220845" y="1397000"/>
                </a:lnTo>
                <a:lnTo>
                  <a:pt x="2219603" y="1409700"/>
                </a:lnTo>
                <a:close/>
              </a:path>
              <a:path w="2505075" h="1727200">
                <a:moveTo>
                  <a:pt x="403944" y="1422400"/>
                </a:moveTo>
                <a:lnTo>
                  <a:pt x="290297" y="1422400"/>
                </a:lnTo>
                <a:lnTo>
                  <a:pt x="288281" y="1409700"/>
                </a:lnTo>
                <a:lnTo>
                  <a:pt x="405961" y="1409700"/>
                </a:lnTo>
                <a:lnTo>
                  <a:pt x="403944" y="1422400"/>
                </a:lnTo>
                <a:close/>
              </a:path>
              <a:path w="2505075" h="1727200">
                <a:moveTo>
                  <a:pt x="2214296" y="1422400"/>
                </a:moveTo>
                <a:lnTo>
                  <a:pt x="2100650" y="1422400"/>
                </a:lnTo>
                <a:lnTo>
                  <a:pt x="2098633" y="1409700"/>
                </a:lnTo>
                <a:lnTo>
                  <a:pt x="2216313" y="1409700"/>
                </a:lnTo>
                <a:lnTo>
                  <a:pt x="2214296" y="1422400"/>
                </a:lnTo>
                <a:close/>
              </a:path>
              <a:path w="2505075" h="1727200">
                <a:moveTo>
                  <a:pt x="390374" y="1435100"/>
                </a:moveTo>
                <a:lnTo>
                  <a:pt x="303867" y="1435100"/>
                </a:lnTo>
                <a:lnTo>
                  <a:pt x="297788" y="1422400"/>
                </a:lnTo>
                <a:lnTo>
                  <a:pt x="396454" y="1422400"/>
                </a:lnTo>
                <a:lnTo>
                  <a:pt x="390374" y="1435100"/>
                </a:lnTo>
                <a:close/>
              </a:path>
              <a:path w="2505075" h="1727200">
                <a:moveTo>
                  <a:pt x="2200726" y="1435100"/>
                </a:moveTo>
                <a:lnTo>
                  <a:pt x="2114220" y="1435100"/>
                </a:lnTo>
                <a:lnTo>
                  <a:pt x="2108140" y="1422400"/>
                </a:lnTo>
                <a:lnTo>
                  <a:pt x="2206805" y="1422400"/>
                </a:lnTo>
                <a:lnTo>
                  <a:pt x="2200726" y="1435100"/>
                </a:lnTo>
                <a:close/>
              </a:path>
              <a:path w="2505075" h="1727200">
                <a:moveTo>
                  <a:pt x="379919" y="1447800"/>
                </a:moveTo>
                <a:lnTo>
                  <a:pt x="314323" y="1447800"/>
                </a:lnTo>
                <a:lnTo>
                  <a:pt x="307174" y="1435100"/>
                </a:lnTo>
                <a:lnTo>
                  <a:pt x="387067" y="1435100"/>
                </a:lnTo>
                <a:lnTo>
                  <a:pt x="379919" y="1447800"/>
                </a:lnTo>
                <a:close/>
              </a:path>
              <a:path w="2505075" h="1727200">
                <a:moveTo>
                  <a:pt x="2190271" y="1447800"/>
                </a:moveTo>
                <a:lnTo>
                  <a:pt x="2124675" y="1447800"/>
                </a:lnTo>
                <a:lnTo>
                  <a:pt x="2117526" y="1435100"/>
                </a:lnTo>
                <a:lnTo>
                  <a:pt x="2197419" y="1435100"/>
                </a:lnTo>
                <a:lnTo>
                  <a:pt x="2190271" y="1447800"/>
                </a:lnTo>
                <a:close/>
              </a:path>
              <a:path w="2505075" h="1727200">
                <a:moveTo>
                  <a:pt x="2362060" y="1587500"/>
                </a:moveTo>
                <a:lnTo>
                  <a:pt x="142534" y="1587500"/>
                </a:lnTo>
                <a:lnTo>
                  <a:pt x="140081" y="1574800"/>
                </a:lnTo>
                <a:lnTo>
                  <a:pt x="2364513" y="1574800"/>
                </a:lnTo>
                <a:lnTo>
                  <a:pt x="2362060" y="1587500"/>
                </a:lnTo>
                <a:close/>
              </a:path>
              <a:path w="2505075" h="1727200">
                <a:moveTo>
                  <a:pt x="2343705" y="1600200"/>
                </a:moveTo>
                <a:lnTo>
                  <a:pt x="160889" y="1600200"/>
                </a:lnTo>
                <a:lnTo>
                  <a:pt x="152571" y="1587500"/>
                </a:lnTo>
                <a:lnTo>
                  <a:pt x="2352023" y="1587500"/>
                </a:lnTo>
                <a:lnTo>
                  <a:pt x="2343705" y="1600200"/>
                </a:lnTo>
                <a:close/>
              </a:path>
              <a:path w="2505075" h="1727200">
                <a:moveTo>
                  <a:pt x="2500289" y="1714500"/>
                </a:moveTo>
                <a:lnTo>
                  <a:pt x="4305" y="1714500"/>
                </a:lnTo>
                <a:lnTo>
                  <a:pt x="860" y="1701800"/>
                </a:lnTo>
                <a:lnTo>
                  <a:pt x="2503733" y="1701800"/>
                </a:lnTo>
                <a:lnTo>
                  <a:pt x="2500289" y="1714500"/>
                </a:lnTo>
                <a:close/>
              </a:path>
              <a:path w="2505075" h="1727200">
                <a:moveTo>
                  <a:pt x="2491470" y="1727200"/>
                </a:moveTo>
                <a:lnTo>
                  <a:pt x="13124" y="1727200"/>
                </a:lnTo>
                <a:lnTo>
                  <a:pt x="6758" y="1714500"/>
                </a:lnTo>
                <a:lnTo>
                  <a:pt x="2497836" y="1714500"/>
                </a:lnTo>
                <a:lnTo>
                  <a:pt x="2491470" y="1727200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56861" y="5013681"/>
            <a:ext cx="1990724" cy="18795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38891" y="4946410"/>
            <a:ext cx="2038349" cy="203834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5090150" y="5175393"/>
            <a:ext cx="1676400" cy="1866900"/>
          </a:xfrm>
          <a:custGeom>
            <a:avLst/>
            <a:gdLst/>
            <a:ahLst/>
            <a:cxnLst/>
            <a:rect l="l" t="t" r="r" b="b"/>
            <a:pathLst>
              <a:path w="1676400" h="1866900">
                <a:moveTo>
                  <a:pt x="1276353" y="1866899"/>
                </a:moveTo>
                <a:lnTo>
                  <a:pt x="1175016" y="1866899"/>
                </a:lnTo>
                <a:lnTo>
                  <a:pt x="1124247" y="1854199"/>
                </a:lnTo>
                <a:lnTo>
                  <a:pt x="1075619" y="1841499"/>
                </a:lnTo>
                <a:lnTo>
                  <a:pt x="1029472" y="1828799"/>
                </a:lnTo>
                <a:lnTo>
                  <a:pt x="986150" y="1803399"/>
                </a:lnTo>
                <a:lnTo>
                  <a:pt x="945994" y="1765299"/>
                </a:lnTo>
                <a:lnTo>
                  <a:pt x="909346" y="1739899"/>
                </a:lnTo>
                <a:lnTo>
                  <a:pt x="876549" y="1701799"/>
                </a:lnTo>
                <a:lnTo>
                  <a:pt x="847943" y="1663699"/>
                </a:lnTo>
                <a:lnTo>
                  <a:pt x="823873" y="1612899"/>
                </a:lnTo>
                <a:lnTo>
                  <a:pt x="19843" y="1612899"/>
                </a:lnTo>
                <a:lnTo>
                  <a:pt x="9535" y="1600199"/>
                </a:lnTo>
                <a:lnTo>
                  <a:pt x="2563" y="1600199"/>
                </a:lnTo>
                <a:lnTo>
                  <a:pt x="0" y="1587499"/>
                </a:lnTo>
                <a:lnTo>
                  <a:pt x="0" y="1396999"/>
                </a:lnTo>
                <a:lnTo>
                  <a:pt x="1946" y="1358899"/>
                </a:lnTo>
                <a:lnTo>
                  <a:pt x="7686" y="1308099"/>
                </a:lnTo>
                <a:lnTo>
                  <a:pt x="17076" y="1257299"/>
                </a:lnTo>
                <a:lnTo>
                  <a:pt x="29970" y="1206499"/>
                </a:lnTo>
                <a:lnTo>
                  <a:pt x="46221" y="1168399"/>
                </a:lnTo>
                <a:lnTo>
                  <a:pt x="65684" y="1117599"/>
                </a:lnTo>
                <a:lnTo>
                  <a:pt x="88213" y="1079499"/>
                </a:lnTo>
                <a:lnTo>
                  <a:pt x="113662" y="1041399"/>
                </a:lnTo>
                <a:lnTo>
                  <a:pt x="141886" y="1003299"/>
                </a:lnTo>
                <a:lnTo>
                  <a:pt x="172739" y="965199"/>
                </a:lnTo>
                <a:lnTo>
                  <a:pt x="206076" y="939799"/>
                </a:lnTo>
                <a:lnTo>
                  <a:pt x="241749" y="901699"/>
                </a:lnTo>
                <a:lnTo>
                  <a:pt x="279615" y="876299"/>
                </a:lnTo>
                <a:lnTo>
                  <a:pt x="319527" y="850899"/>
                </a:lnTo>
                <a:lnTo>
                  <a:pt x="361338" y="838199"/>
                </a:lnTo>
                <a:lnTo>
                  <a:pt x="404905" y="812799"/>
                </a:lnTo>
                <a:lnTo>
                  <a:pt x="450080" y="800099"/>
                </a:lnTo>
                <a:lnTo>
                  <a:pt x="408024" y="774699"/>
                </a:lnTo>
                <a:lnTo>
                  <a:pt x="368943" y="749299"/>
                </a:lnTo>
                <a:lnTo>
                  <a:pt x="333179" y="723899"/>
                </a:lnTo>
                <a:lnTo>
                  <a:pt x="301073" y="685799"/>
                </a:lnTo>
                <a:lnTo>
                  <a:pt x="272969" y="647699"/>
                </a:lnTo>
                <a:lnTo>
                  <a:pt x="249207" y="609599"/>
                </a:lnTo>
                <a:lnTo>
                  <a:pt x="230130" y="558799"/>
                </a:lnTo>
                <a:lnTo>
                  <a:pt x="216081" y="520699"/>
                </a:lnTo>
                <a:lnTo>
                  <a:pt x="207400" y="469899"/>
                </a:lnTo>
                <a:lnTo>
                  <a:pt x="204430" y="419099"/>
                </a:lnTo>
                <a:lnTo>
                  <a:pt x="207275" y="368299"/>
                </a:lnTo>
                <a:lnTo>
                  <a:pt x="215595" y="317499"/>
                </a:lnTo>
                <a:lnTo>
                  <a:pt x="229072" y="279399"/>
                </a:lnTo>
                <a:lnTo>
                  <a:pt x="247388" y="228599"/>
                </a:lnTo>
                <a:lnTo>
                  <a:pt x="270221" y="190499"/>
                </a:lnTo>
                <a:lnTo>
                  <a:pt x="297255" y="152399"/>
                </a:lnTo>
                <a:lnTo>
                  <a:pt x="328169" y="114299"/>
                </a:lnTo>
                <a:lnTo>
                  <a:pt x="362645" y="88899"/>
                </a:lnTo>
                <a:lnTo>
                  <a:pt x="400363" y="63499"/>
                </a:lnTo>
                <a:lnTo>
                  <a:pt x="441005" y="38099"/>
                </a:lnTo>
                <a:lnTo>
                  <a:pt x="484250" y="12699"/>
                </a:lnTo>
                <a:lnTo>
                  <a:pt x="529781" y="0"/>
                </a:lnTo>
                <a:lnTo>
                  <a:pt x="723063" y="0"/>
                </a:lnTo>
                <a:lnTo>
                  <a:pt x="768594" y="12699"/>
                </a:lnTo>
                <a:lnTo>
                  <a:pt x="811840" y="38099"/>
                </a:lnTo>
                <a:lnTo>
                  <a:pt x="852481" y="63499"/>
                </a:lnTo>
                <a:lnTo>
                  <a:pt x="577843" y="63499"/>
                </a:lnTo>
                <a:lnTo>
                  <a:pt x="531278" y="76199"/>
                </a:lnTo>
                <a:lnTo>
                  <a:pt x="487149" y="88899"/>
                </a:lnTo>
                <a:lnTo>
                  <a:pt x="445876" y="101599"/>
                </a:lnTo>
                <a:lnTo>
                  <a:pt x="407880" y="126999"/>
                </a:lnTo>
                <a:lnTo>
                  <a:pt x="373584" y="165099"/>
                </a:lnTo>
                <a:lnTo>
                  <a:pt x="343409" y="203199"/>
                </a:lnTo>
                <a:lnTo>
                  <a:pt x="317775" y="241299"/>
                </a:lnTo>
                <a:lnTo>
                  <a:pt x="297105" y="279399"/>
                </a:lnTo>
                <a:lnTo>
                  <a:pt x="281818" y="317499"/>
                </a:lnTo>
                <a:lnTo>
                  <a:pt x="272338" y="368299"/>
                </a:lnTo>
                <a:lnTo>
                  <a:pt x="269084" y="419099"/>
                </a:lnTo>
                <a:lnTo>
                  <a:pt x="272338" y="469899"/>
                </a:lnTo>
                <a:lnTo>
                  <a:pt x="281818" y="507999"/>
                </a:lnTo>
                <a:lnTo>
                  <a:pt x="297105" y="558799"/>
                </a:lnTo>
                <a:lnTo>
                  <a:pt x="317775" y="596899"/>
                </a:lnTo>
                <a:lnTo>
                  <a:pt x="343409" y="634999"/>
                </a:lnTo>
                <a:lnTo>
                  <a:pt x="373584" y="673099"/>
                </a:lnTo>
                <a:lnTo>
                  <a:pt x="407880" y="698499"/>
                </a:lnTo>
                <a:lnTo>
                  <a:pt x="445876" y="723899"/>
                </a:lnTo>
                <a:lnTo>
                  <a:pt x="487149" y="749299"/>
                </a:lnTo>
                <a:lnTo>
                  <a:pt x="531278" y="761999"/>
                </a:lnTo>
                <a:lnTo>
                  <a:pt x="577843" y="774699"/>
                </a:lnTo>
                <a:lnTo>
                  <a:pt x="845386" y="774699"/>
                </a:lnTo>
                <a:lnTo>
                  <a:pt x="803430" y="800099"/>
                </a:lnTo>
                <a:lnTo>
                  <a:pt x="852386" y="812799"/>
                </a:lnTo>
                <a:lnTo>
                  <a:pt x="899411" y="838199"/>
                </a:lnTo>
                <a:lnTo>
                  <a:pt x="577731" y="838199"/>
                </a:lnTo>
                <a:lnTo>
                  <a:pt x="484082" y="863599"/>
                </a:lnTo>
                <a:lnTo>
                  <a:pt x="439454" y="876299"/>
                </a:lnTo>
                <a:lnTo>
                  <a:pt x="396511" y="888999"/>
                </a:lnTo>
                <a:lnTo>
                  <a:pt x="355417" y="914399"/>
                </a:lnTo>
                <a:lnTo>
                  <a:pt x="316337" y="927099"/>
                </a:lnTo>
                <a:lnTo>
                  <a:pt x="279435" y="965199"/>
                </a:lnTo>
                <a:lnTo>
                  <a:pt x="244878" y="990599"/>
                </a:lnTo>
                <a:lnTo>
                  <a:pt x="212830" y="1015999"/>
                </a:lnTo>
                <a:lnTo>
                  <a:pt x="183454" y="1054099"/>
                </a:lnTo>
                <a:lnTo>
                  <a:pt x="156918" y="1092199"/>
                </a:lnTo>
                <a:lnTo>
                  <a:pt x="133385" y="1130299"/>
                </a:lnTo>
                <a:lnTo>
                  <a:pt x="113019" y="1168399"/>
                </a:lnTo>
                <a:lnTo>
                  <a:pt x="95987" y="1219199"/>
                </a:lnTo>
                <a:lnTo>
                  <a:pt x="82453" y="1257299"/>
                </a:lnTo>
                <a:lnTo>
                  <a:pt x="72582" y="1308099"/>
                </a:lnTo>
                <a:lnTo>
                  <a:pt x="66538" y="1358899"/>
                </a:lnTo>
                <a:lnTo>
                  <a:pt x="64487" y="1396999"/>
                </a:lnTo>
                <a:lnTo>
                  <a:pt x="64487" y="1549399"/>
                </a:lnTo>
                <a:lnTo>
                  <a:pt x="866236" y="1549399"/>
                </a:lnTo>
                <a:lnTo>
                  <a:pt x="869756" y="1562099"/>
                </a:lnTo>
                <a:lnTo>
                  <a:pt x="888852" y="1600199"/>
                </a:lnTo>
                <a:lnTo>
                  <a:pt x="912606" y="1638299"/>
                </a:lnTo>
                <a:lnTo>
                  <a:pt x="940662" y="1676399"/>
                </a:lnTo>
                <a:lnTo>
                  <a:pt x="972664" y="1701799"/>
                </a:lnTo>
                <a:lnTo>
                  <a:pt x="1008255" y="1739899"/>
                </a:lnTo>
                <a:lnTo>
                  <a:pt x="1047079" y="1765299"/>
                </a:lnTo>
                <a:lnTo>
                  <a:pt x="1088780" y="1777999"/>
                </a:lnTo>
                <a:lnTo>
                  <a:pt x="1133002" y="1790699"/>
                </a:lnTo>
                <a:lnTo>
                  <a:pt x="1179388" y="1803399"/>
                </a:lnTo>
                <a:lnTo>
                  <a:pt x="1453681" y="1803399"/>
                </a:lnTo>
                <a:lnTo>
                  <a:pt x="1412565" y="1828799"/>
                </a:lnTo>
                <a:lnTo>
                  <a:pt x="1369121" y="1841499"/>
                </a:lnTo>
                <a:lnTo>
                  <a:pt x="1323625" y="1854199"/>
                </a:lnTo>
                <a:lnTo>
                  <a:pt x="1276353" y="1866899"/>
                </a:lnTo>
                <a:close/>
              </a:path>
              <a:path w="1676400" h="1866900">
                <a:moveTo>
                  <a:pt x="845386" y="774699"/>
                </a:moveTo>
                <a:lnTo>
                  <a:pt x="675001" y="774699"/>
                </a:lnTo>
                <a:lnTo>
                  <a:pt x="721566" y="761999"/>
                </a:lnTo>
                <a:lnTo>
                  <a:pt x="765696" y="749299"/>
                </a:lnTo>
                <a:lnTo>
                  <a:pt x="806969" y="723899"/>
                </a:lnTo>
                <a:lnTo>
                  <a:pt x="844964" y="698499"/>
                </a:lnTo>
                <a:lnTo>
                  <a:pt x="879260" y="673099"/>
                </a:lnTo>
                <a:lnTo>
                  <a:pt x="909436" y="634999"/>
                </a:lnTo>
                <a:lnTo>
                  <a:pt x="935069" y="596899"/>
                </a:lnTo>
                <a:lnTo>
                  <a:pt x="955740" y="558799"/>
                </a:lnTo>
                <a:lnTo>
                  <a:pt x="971026" y="507999"/>
                </a:lnTo>
                <a:lnTo>
                  <a:pt x="980507" y="469899"/>
                </a:lnTo>
                <a:lnTo>
                  <a:pt x="983761" y="419099"/>
                </a:lnTo>
                <a:lnTo>
                  <a:pt x="980507" y="368299"/>
                </a:lnTo>
                <a:lnTo>
                  <a:pt x="971026" y="317499"/>
                </a:lnTo>
                <a:lnTo>
                  <a:pt x="955740" y="279399"/>
                </a:lnTo>
                <a:lnTo>
                  <a:pt x="935069" y="241299"/>
                </a:lnTo>
                <a:lnTo>
                  <a:pt x="909436" y="203199"/>
                </a:lnTo>
                <a:lnTo>
                  <a:pt x="879260" y="165099"/>
                </a:lnTo>
                <a:lnTo>
                  <a:pt x="844964" y="126999"/>
                </a:lnTo>
                <a:lnTo>
                  <a:pt x="806969" y="101599"/>
                </a:lnTo>
                <a:lnTo>
                  <a:pt x="765696" y="88899"/>
                </a:lnTo>
                <a:lnTo>
                  <a:pt x="721566" y="76199"/>
                </a:lnTo>
                <a:lnTo>
                  <a:pt x="675001" y="63499"/>
                </a:lnTo>
                <a:lnTo>
                  <a:pt x="852481" y="63499"/>
                </a:lnTo>
                <a:lnTo>
                  <a:pt x="890200" y="88899"/>
                </a:lnTo>
                <a:lnTo>
                  <a:pt x="924675" y="114299"/>
                </a:lnTo>
                <a:lnTo>
                  <a:pt x="955589" y="152399"/>
                </a:lnTo>
                <a:lnTo>
                  <a:pt x="982623" y="190499"/>
                </a:lnTo>
                <a:lnTo>
                  <a:pt x="1005457" y="228599"/>
                </a:lnTo>
                <a:lnTo>
                  <a:pt x="1023772" y="279399"/>
                </a:lnTo>
                <a:lnTo>
                  <a:pt x="1037249" y="317499"/>
                </a:lnTo>
                <a:lnTo>
                  <a:pt x="1045570" y="368299"/>
                </a:lnTo>
                <a:lnTo>
                  <a:pt x="1048414" y="419099"/>
                </a:lnTo>
                <a:lnTo>
                  <a:pt x="1045454" y="469899"/>
                </a:lnTo>
                <a:lnTo>
                  <a:pt x="1036801" y="520699"/>
                </a:lnTo>
                <a:lnTo>
                  <a:pt x="1022795" y="558799"/>
                </a:lnTo>
                <a:lnTo>
                  <a:pt x="1003776" y="609599"/>
                </a:lnTo>
                <a:lnTo>
                  <a:pt x="980084" y="647699"/>
                </a:lnTo>
                <a:lnTo>
                  <a:pt x="952058" y="685799"/>
                </a:lnTo>
                <a:lnTo>
                  <a:pt x="920040" y="723899"/>
                </a:lnTo>
                <a:lnTo>
                  <a:pt x="884370" y="749299"/>
                </a:lnTo>
                <a:lnTo>
                  <a:pt x="845386" y="774699"/>
                </a:lnTo>
                <a:close/>
              </a:path>
              <a:path w="1676400" h="1866900">
                <a:moveTo>
                  <a:pt x="866236" y="1549399"/>
                </a:moveTo>
                <a:lnTo>
                  <a:pt x="798443" y="1549399"/>
                </a:lnTo>
                <a:lnTo>
                  <a:pt x="790294" y="1523999"/>
                </a:lnTo>
                <a:lnTo>
                  <a:pt x="784358" y="1485899"/>
                </a:lnTo>
                <a:lnTo>
                  <a:pt x="780727" y="1447799"/>
                </a:lnTo>
                <a:lnTo>
                  <a:pt x="779496" y="1422399"/>
                </a:lnTo>
                <a:lnTo>
                  <a:pt x="782574" y="1371599"/>
                </a:lnTo>
                <a:lnTo>
                  <a:pt x="791576" y="1320799"/>
                </a:lnTo>
                <a:lnTo>
                  <a:pt x="806152" y="1269999"/>
                </a:lnTo>
                <a:lnTo>
                  <a:pt x="825953" y="1219199"/>
                </a:lnTo>
                <a:lnTo>
                  <a:pt x="850631" y="1181099"/>
                </a:lnTo>
                <a:lnTo>
                  <a:pt x="879837" y="1142999"/>
                </a:lnTo>
                <a:lnTo>
                  <a:pt x="913221" y="1104899"/>
                </a:lnTo>
                <a:lnTo>
                  <a:pt x="950434" y="1066799"/>
                </a:lnTo>
                <a:lnTo>
                  <a:pt x="991127" y="1041399"/>
                </a:lnTo>
                <a:lnTo>
                  <a:pt x="1034952" y="1015999"/>
                </a:lnTo>
                <a:lnTo>
                  <a:pt x="999345" y="977899"/>
                </a:lnTo>
                <a:lnTo>
                  <a:pt x="960806" y="952499"/>
                </a:lnTo>
                <a:lnTo>
                  <a:pt x="919545" y="927099"/>
                </a:lnTo>
                <a:lnTo>
                  <a:pt x="875767" y="901699"/>
                </a:lnTo>
                <a:lnTo>
                  <a:pt x="829682" y="876299"/>
                </a:lnTo>
                <a:lnTo>
                  <a:pt x="781497" y="863599"/>
                </a:lnTo>
                <a:lnTo>
                  <a:pt x="679659" y="838199"/>
                </a:lnTo>
                <a:lnTo>
                  <a:pt x="899411" y="838199"/>
                </a:lnTo>
                <a:lnTo>
                  <a:pt x="944326" y="863599"/>
                </a:lnTo>
                <a:lnTo>
                  <a:pt x="986950" y="888999"/>
                </a:lnTo>
                <a:lnTo>
                  <a:pt x="1027102" y="914399"/>
                </a:lnTo>
                <a:lnTo>
                  <a:pt x="1064603" y="952499"/>
                </a:lnTo>
                <a:lnTo>
                  <a:pt x="1099273" y="990599"/>
                </a:lnTo>
                <a:lnTo>
                  <a:pt x="1369121" y="990599"/>
                </a:lnTo>
                <a:lnTo>
                  <a:pt x="1412565" y="1015999"/>
                </a:lnTo>
                <a:lnTo>
                  <a:pt x="1453681" y="1028699"/>
                </a:lnTo>
                <a:lnTo>
                  <a:pt x="1472937" y="1041399"/>
                </a:lnTo>
                <a:lnTo>
                  <a:pt x="1179388" y="1041399"/>
                </a:lnTo>
                <a:lnTo>
                  <a:pt x="1133002" y="1054099"/>
                </a:lnTo>
                <a:lnTo>
                  <a:pt x="1088780" y="1066799"/>
                </a:lnTo>
                <a:lnTo>
                  <a:pt x="1047079" y="1079499"/>
                </a:lnTo>
                <a:lnTo>
                  <a:pt x="1008255" y="1104899"/>
                </a:lnTo>
                <a:lnTo>
                  <a:pt x="972664" y="1130299"/>
                </a:lnTo>
                <a:lnTo>
                  <a:pt x="940662" y="1168399"/>
                </a:lnTo>
                <a:lnTo>
                  <a:pt x="912606" y="1206499"/>
                </a:lnTo>
                <a:lnTo>
                  <a:pt x="888852" y="1244599"/>
                </a:lnTo>
                <a:lnTo>
                  <a:pt x="869756" y="1282699"/>
                </a:lnTo>
                <a:lnTo>
                  <a:pt x="855676" y="1320799"/>
                </a:lnTo>
                <a:lnTo>
                  <a:pt x="846966" y="1371599"/>
                </a:lnTo>
                <a:lnTo>
                  <a:pt x="843983" y="1422399"/>
                </a:lnTo>
                <a:lnTo>
                  <a:pt x="846966" y="1473199"/>
                </a:lnTo>
                <a:lnTo>
                  <a:pt x="855676" y="1511299"/>
                </a:lnTo>
                <a:lnTo>
                  <a:pt x="866236" y="1549399"/>
                </a:lnTo>
                <a:close/>
              </a:path>
              <a:path w="1676400" h="1866900">
                <a:moveTo>
                  <a:pt x="1276353" y="977899"/>
                </a:moveTo>
                <a:lnTo>
                  <a:pt x="1194469" y="977899"/>
                </a:lnTo>
                <a:lnTo>
                  <a:pt x="1227582" y="965199"/>
                </a:lnTo>
                <a:lnTo>
                  <a:pt x="1276353" y="977899"/>
                </a:lnTo>
                <a:close/>
              </a:path>
              <a:path w="1676400" h="1866900">
                <a:moveTo>
                  <a:pt x="1369121" y="990599"/>
                </a:moveTo>
                <a:lnTo>
                  <a:pt x="1099273" y="990599"/>
                </a:lnTo>
                <a:lnTo>
                  <a:pt x="1130236" y="977899"/>
                </a:lnTo>
                <a:lnTo>
                  <a:pt x="1323625" y="977899"/>
                </a:lnTo>
                <a:lnTo>
                  <a:pt x="1369121" y="990599"/>
                </a:lnTo>
                <a:close/>
              </a:path>
              <a:path w="1676400" h="1866900">
                <a:moveTo>
                  <a:pt x="1453681" y="1803399"/>
                </a:moveTo>
                <a:lnTo>
                  <a:pt x="1275814" y="1803399"/>
                </a:lnTo>
                <a:lnTo>
                  <a:pt x="1322238" y="1790699"/>
                </a:lnTo>
                <a:lnTo>
                  <a:pt x="1366497" y="1777999"/>
                </a:lnTo>
                <a:lnTo>
                  <a:pt x="1408233" y="1765299"/>
                </a:lnTo>
                <a:lnTo>
                  <a:pt x="1447092" y="1739899"/>
                </a:lnTo>
                <a:lnTo>
                  <a:pt x="1482714" y="1701799"/>
                </a:lnTo>
                <a:lnTo>
                  <a:pt x="1514745" y="1676399"/>
                </a:lnTo>
                <a:lnTo>
                  <a:pt x="1542826" y="1638299"/>
                </a:lnTo>
                <a:lnTo>
                  <a:pt x="1566602" y="1600199"/>
                </a:lnTo>
                <a:lnTo>
                  <a:pt x="1585716" y="1562099"/>
                </a:lnTo>
                <a:lnTo>
                  <a:pt x="1599810" y="1511299"/>
                </a:lnTo>
                <a:lnTo>
                  <a:pt x="1608528" y="1473199"/>
                </a:lnTo>
                <a:lnTo>
                  <a:pt x="1611513" y="1422399"/>
                </a:lnTo>
                <a:lnTo>
                  <a:pt x="1608528" y="1371599"/>
                </a:lnTo>
                <a:lnTo>
                  <a:pt x="1599810" y="1320799"/>
                </a:lnTo>
                <a:lnTo>
                  <a:pt x="1585716" y="1282699"/>
                </a:lnTo>
                <a:lnTo>
                  <a:pt x="1566602" y="1244599"/>
                </a:lnTo>
                <a:lnTo>
                  <a:pt x="1542826" y="1206499"/>
                </a:lnTo>
                <a:lnTo>
                  <a:pt x="1514745" y="1168399"/>
                </a:lnTo>
                <a:lnTo>
                  <a:pt x="1482714" y="1130299"/>
                </a:lnTo>
                <a:lnTo>
                  <a:pt x="1447092" y="1104899"/>
                </a:lnTo>
                <a:lnTo>
                  <a:pt x="1408233" y="1079499"/>
                </a:lnTo>
                <a:lnTo>
                  <a:pt x="1366497" y="1066799"/>
                </a:lnTo>
                <a:lnTo>
                  <a:pt x="1322238" y="1054099"/>
                </a:lnTo>
                <a:lnTo>
                  <a:pt x="1275814" y="1041399"/>
                </a:lnTo>
                <a:lnTo>
                  <a:pt x="1472937" y="1041399"/>
                </a:lnTo>
                <a:lnTo>
                  <a:pt x="1492192" y="1054099"/>
                </a:lnTo>
                <a:lnTo>
                  <a:pt x="1527822" y="1092199"/>
                </a:lnTo>
                <a:lnTo>
                  <a:pt x="1560295" y="1117599"/>
                </a:lnTo>
                <a:lnTo>
                  <a:pt x="1589335" y="1155699"/>
                </a:lnTo>
                <a:lnTo>
                  <a:pt x="1614665" y="1193799"/>
                </a:lnTo>
                <a:lnTo>
                  <a:pt x="1636009" y="1231899"/>
                </a:lnTo>
                <a:lnTo>
                  <a:pt x="1653091" y="1282699"/>
                </a:lnTo>
                <a:lnTo>
                  <a:pt x="1665634" y="1320799"/>
                </a:lnTo>
                <a:lnTo>
                  <a:pt x="1673363" y="1371599"/>
                </a:lnTo>
                <a:lnTo>
                  <a:pt x="1676000" y="1422399"/>
                </a:lnTo>
                <a:lnTo>
                  <a:pt x="1673363" y="1473199"/>
                </a:lnTo>
                <a:lnTo>
                  <a:pt x="1665634" y="1511299"/>
                </a:lnTo>
                <a:lnTo>
                  <a:pt x="1653091" y="1562099"/>
                </a:lnTo>
                <a:lnTo>
                  <a:pt x="1636009" y="1600199"/>
                </a:lnTo>
                <a:lnTo>
                  <a:pt x="1614665" y="1650999"/>
                </a:lnTo>
                <a:lnTo>
                  <a:pt x="1589335" y="1689099"/>
                </a:lnTo>
                <a:lnTo>
                  <a:pt x="1560295" y="1727199"/>
                </a:lnTo>
                <a:lnTo>
                  <a:pt x="1527822" y="1752599"/>
                </a:lnTo>
                <a:lnTo>
                  <a:pt x="1492192" y="1777999"/>
                </a:lnTo>
                <a:lnTo>
                  <a:pt x="1453681" y="1803399"/>
                </a:lnTo>
                <a:close/>
              </a:path>
              <a:path w="1676400" h="1866900">
                <a:moveTo>
                  <a:pt x="1254086" y="1181099"/>
                </a:moveTo>
                <a:lnTo>
                  <a:pt x="1202104" y="1181099"/>
                </a:lnTo>
                <a:lnTo>
                  <a:pt x="1209487" y="1168399"/>
                </a:lnTo>
                <a:lnTo>
                  <a:pt x="1248108" y="1168399"/>
                </a:lnTo>
                <a:lnTo>
                  <a:pt x="1254086" y="1181099"/>
                </a:lnTo>
                <a:close/>
              </a:path>
              <a:path w="1676400" h="1866900">
                <a:moveTo>
                  <a:pt x="1195650" y="1384299"/>
                </a:moveTo>
                <a:lnTo>
                  <a:pt x="964793" y="1384299"/>
                </a:lnTo>
                <a:lnTo>
                  <a:pt x="962271" y="1371599"/>
                </a:lnTo>
                <a:lnTo>
                  <a:pt x="961323" y="1371599"/>
                </a:lnTo>
                <a:lnTo>
                  <a:pt x="963715" y="1358899"/>
                </a:lnTo>
                <a:lnTo>
                  <a:pt x="970485" y="1346199"/>
                </a:lnTo>
                <a:lnTo>
                  <a:pt x="980652" y="1333499"/>
                </a:lnTo>
                <a:lnTo>
                  <a:pt x="1146641" y="1333499"/>
                </a:lnTo>
                <a:lnTo>
                  <a:pt x="1197167" y="1181099"/>
                </a:lnTo>
                <a:lnTo>
                  <a:pt x="1258164" y="1181099"/>
                </a:lnTo>
                <a:lnTo>
                  <a:pt x="1296058" y="1295399"/>
                </a:lnTo>
                <a:lnTo>
                  <a:pt x="1227748" y="1295399"/>
                </a:lnTo>
                <a:lnTo>
                  <a:pt x="1200325" y="1371599"/>
                </a:lnTo>
                <a:lnTo>
                  <a:pt x="1195650" y="1384299"/>
                </a:lnTo>
                <a:close/>
              </a:path>
              <a:path w="1676400" h="1866900">
                <a:moveTo>
                  <a:pt x="1380739" y="1562099"/>
                </a:moveTo>
                <a:lnTo>
                  <a:pt x="1314673" y="1562099"/>
                </a:lnTo>
                <a:lnTo>
                  <a:pt x="1290407" y="1485899"/>
                </a:lnTo>
                <a:lnTo>
                  <a:pt x="1288997" y="1473199"/>
                </a:lnTo>
                <a:lnTo>
                  <a:pt x="1290594" y="1460499"/>
                </a:lnTo>
                <a:lnTo>
                  <a:pt x="1294965" y="1460499"/>
                </a:lnTo>
                <a:lnTo>
                  <a:pt x="1301875" y="1447799"/>
                </a:lnTo>
                <a:lnTo>
                  <a:pt x="1368024" y="1396999"/>
                </a:lnTo>
                <a:lnTo>
                  <a:pt x="1275200" y="1396999"/>
                </a:lnTo>
                <a:lnTo>
                  <a:pt x="1266598" y="1384299"/>
                </a:lnTo>
                <a:lnTo>
                  <a:pt x="1259680" y="1384299"/>
                </a:lnTo>
                <a:lnTo>
                  <a:pt x="1255006" y="1371599"/>
                </a:lnTo>
                <a:lnTo>
                  <a:pt x="1227748" y="1295399"/>
                </a:lnTo>
                <a:lnTo>
                  <a:pt x="1296058" y="1295399"/>
                </a:lnTo>
                <a:lnTo>
                  <a:pt x="1308690" y="1333499"/>
                </a:lnTo>
                <a:lnTo>
                  <a:pt x="1476244" y="1333499"/>
                </a:lnTo>
                <a:lnTo>
                  <a:pt x="1482292" y="1346199"/>
                </a:lnTo>
                <a:lnTo>
                  <a:pt x="1487359" y="1346199"/>
                </a:lnTo>
                <a:lnTo>
                  <a:pt x="1492966" y="1358899"/>
                </a:lnTo>
                <a:lnTo>
                  <a:pt x="1493695" y="1371599"/>
                </a:lnTo>
                <a:lnTo>
                  <a:pt x="1489720" y="1384299"/>
                </a:lnTo>
                <a:lnTo>
                  <a:pt x="1481209" y="1396999"/>
                </a:lnTo>
                <a:lnTo>
                  <a:pt x="1358551" y="1485899"/>
                </a:lnTo>
                <a:lnTo>
                  <a:pt x="1380739" y="1562099"/>
                </a:lnTo>
                <a:close/>
              </a:path>
              <a:path w="1676400" h="1866900">
                <a:moveTo>
                  <a:pt x="1095066" y="1676399"/>
                </a:moveTo>
                <a:lnTo>
                  <a:pt x="1073843" y="1676399"/>
                </a:lnTo>
                <a:lnTo>
                  <a:pt x="1062521" y="1663699"/>
                </a:lnTo>
                <a:lnTo>
                  <a:pt x="1054688" y="1663699"/>
                </a:lnTo>
                <a:lnTo>
                  <a:pt x="1051032" y="1650999"/>
                </a:lnTo>
                <a:lnTo>
                  <a:pt x="1052237" y="1638299"/>
                </a:lnTo>
                <a:lnTo>
                  <a:pt x="1096780" y="1485899"/>
                </a:lnTo>
                <a:lnTo>
                  <a:pt x="974121" y="1396999"/>
                </a:lnTo>
                <a:lnTo>
                  <a:pt x="968779" y="1384299"/>
                </a:lnTo>
                <a:lnTo>
                  <a:pt x="1188732" y="1384299"/>
                </a:lnTo>
                <a:lnTo>
                  <a:pt x="1180131" y="1396999"/>
                </a:lnTo>
                <a:lnTo>
                  <a:pt x="1087140" y="1396999"/>
                </a:lnTo>
                <a:lnTo>
                  <a:pt x="1153621" y="1447799"/>
                </a:lnTo>
                <a:lnTo>
                  <a:pt x="1160506" y="1460499"/>
                </a:lnTo>
                <a:lnTo>
                  <a:pt x="1164819" y="1460499"/>
                </a:lnTo>
                <a:lnTo>
                  <a:pt x="1166359" y="1473199"/>
                </a:lnTo>
                <a:lnTo>
                  <a:pt x="1164923" y="1485899"/>
                </a:lnTo>
                <a:lnTo>
                  <a:pt x="1140990" y="1562099"/>
                </a:lnTo>
                <a:lnTo>
                  <a:pt x="1380739" y="1562099"/>
                </a:lnTo>
                <a:lnTo>
                  <a:pt x="1388135" y="1587499"/>
                </a:lnTo>
                <a:lnTo>
                  <a:pt x="1227582" y="1587499"/>
                </a:lnTo>
                <a:lnTo>
                  <a:pt x="1101433" y="1663699"/>
                </a:lnTo>
                <a:lnTo>
                  <a:pt x="1095066" y="1676399"/>
                </a:lnTo>
                <a:close/>
              </a:path>
              <a:path w="1676400" h="1866900">
                <a:moveTo>
                  <a:pt x="1314673" y="1562099"/>
                </a:moveTo>
                <a:lnTo>
                  <a:pt x="1140990" y="1562099"/>
                </a:lnTo>
                <a:lnTo>
                  <a:pt x="1209300" y="1511299"/>
                </a:lnTo>
                <a:lnTo>
                  <a:pt x="1246031" y="1511299"/>
                </a:lnTo>
                <a:lnTo>
                  <a:pt x="1314673" y="1562099"/>
                </a:lnTo>
                <a:close/>
              </a:path>
              <a:path w="1676400" h="1866900">
                <a:moveTo>
                  <a:pt x="1389540" y="1676399"/>
                </a:moveTo>
                <a:lnTo>
                  <a:pt x="1353897" y="1676399"/>
                </a:lnTo>
                <a:lnTo>
                  <a:pt x="1227582" y="1587499"/>
                </a:lnTo>
                <a:lnTo>
                  <a:pt x="1388135" y="1587499"/>
                </a:lnTo>
                <a:lnTo>
                  <a:pt x="1402927" y="1638299"/>
                </a:lnTo>
                <a:lnTo>
                  <a:pt x="1404218" y="1638299"/>
                </a:lnTo>
                <a:lnTo>
                  <a:pt x="1403904" y="1650999"/>
                </a:lnTo>
                <a:lnTo>
                  <a:pt x="1402062" y="1650999"/>
                </a:lnTo>
                <a:lnTo>
                  <a:pt x="1398772" y="1663699"/>
                </a:lnTo>
                <a:lnTo>
                  <a:pt x="1389540" y="1676399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11716" y="1896258"/>
            <a:ext cx="973391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315">
                <a:solidFill>
                  <a:srgbClr val="6F041A"/>
                </a:solidFill>
                <a:latin typeface="Arial"/>
                <a:cs typeface="Arial"/>
              </a:rPr>
              <a:t>WOMEN</a:t>
            </a:r>
            <a:r>
              <a:rPr sz="2700" b="1" spc="28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700" b="1" spc="225">
                <a:solidFill>
                  <a:srgbClr val="6F041A"/>
                </a:solidFill>
                <a:latin typeface="Arial"/>
                <a:cs typeface="Arial"/>
              </a:rPr>
              <a:t>IN</a:t>
            </a:r>
            <a:r>
              <a:rPr sz="2700" b="1" spc="28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700" b="1" spc="185">
                <a:solidFill>
                  <a:srgbClr val="6F041A"/>
                </a:solidFill>
                <a:latin typeface="Arial"/>
                <a:cs typeface="Arial"/>
              </a:rPr>
              <a:t>TECHNOLOGY</a:t>
            </a:r>
            <a:r>
              <a:rPr sz="2700" b="1" spc="28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700" b="1" spc="265">
                <a:solidFill>
                  <a:srgbClr val="6F041A"/>
                </a:solidFill>
                <a:latin typeface="Arial"/>
                <a:cs typeface="Arial"/>
              </a:rPr>
              <a:t>(WIT)</a:t>
            </a:r>
            <a:r>
              <a:rPr sz="2700" b="1" spc="28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700" b="1" spc="210">
                <a:solidFill>
                  <a:srgbClr val="6F041A"/>
                </a:solidFill>
                <a:latin typeface="Arial"/>
                <a:cs typeface="Arial"/>
              </a:rPr>
              <a:t>REPRESENTATIVE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66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/>
              <a:t>CHAPTER</a:t>
            </a:r>
            <a:r>
              <a:rPr spc="-145"/>
              <a:t> </a:t>
            </a:r>
            <a:r>
              <a:rPr spc="114"/>
              <a:t>EXECUTIVE</a:t>
            </a:r>
            <a:r>
              <a:rPr spc="-130"/>
              <a:t> </a:t>
            </a:r>
            <a:r>
              <a:t>ROLES</a:t>
            </a:r>
            <a:r>
              <a:rPr spc="-130"/>
              <a:t> </a:t>
            </a:r>
            <a:r>
              <a:rPr spc="-190"/>
              <a:t>&amp;</a:t>
            </a:r>
            <a:r>
              <a:rPr spc="-120"/>
              <a:t> </a:t>
            </a:r>
            <a:r>
              <a:rPr spc="50"/>
              <a:t>RESPONSIBILITIES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32775" y="7287098"/>
            <a:ext cx="366204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" marR="5080" indent="-37465">
              <a:lnSpc>
                <a:spcPct val="127800"/>
              </a:lnSpc>
              <a:spcBef>
                <a:spcPts val="100"/>
              </a:spcBef>
            </a:pPr>
            <a:r>
              <a:rPr sz="2200" b="1" spc="100">
                <a:solidFill>
                  <a:srgbClr val="6F041A"/>
                </a:solidFill>
                <a:latin typeface="Arial"/>
                <a:cs typeface="Arial"/>
              </a:rPr>
              <a:t>ATTEND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PROFESSIONAL </a:t>
            </a:r>
            <a:r>
              <a:rPr sz="2200" b="1" spc="114">
                <a:solidFill>
                  <a:srgbClr val="6F041A"/>
                </a:solidFill>
                <a:latin typeface="Arial"/>
                <a:cs typeface="Arial"/>
              </a:rPr>
              <a:t>DEVELOPMENT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50">
                <a:solidFill>
                  <a:srgbClr val="6F041A"/>
                </a:solidFill>
                <a:latin typeface="Arial"/>
                <a:cs typeface="Arial"/>
              </a:rPr>
              <a:t>EVENTS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66907" y="7287098"/>
            <a:ext cx="3771900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24585" marR="5080" indent="-1112520">
              <a:lnSpc>
                <a:spcPct val="127800"/>
              </a:lnSpc>
              <a:spcBef>
                <a:spcPts val="100"/>
              </a:spcBef>
            </a:pPr>
            <a:r>
              <a:rPr sz="2200" b="1" spc="50">
                <a:solidFill>
                  <a:srgbClr val="6F041A"/>
                </a:solidFill>
                <a:latin typeface="Arial"/>
                <a:cs typeface="Arial"/>
              </a:rPr>
              <a:t>LIAISE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204">
                <a:solidFill>
                  <a:srgbClr val="6F041A"/>
                </a:solidFill>
                <a:latin typeface="Arial"/>
                <a:cs typeface="Arial"/>
              </a:rPr>
              <a:t>WITH</a:t>
            </a:r>
            <a:r>
              <a:rPr sz="2200" b="1" spc="7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95">
                <a:solidFill>
                  <a:srgbClr val="6F041A"/>
                </a:solidFill>
                <a:latin typeface="Arial"/>
                <a:cs typeface="Arial"/>
              </a:rPr>
              <a:t>COMMITTEE 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MEMBERS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61448" y="7287098"/>
            <a:ext cx="4357370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6430" marR="5080" indent="-634365">
              <a:lnSpc>
                <a:spcPct val="127800"/>
              </a:lnSpc>
              <a:spcBef>
                <a:spcPts val="100"/>
              </a:spcBef>
            </a:pP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GO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5">
                <a:solidFill>
                  <a:srgbClr val="6F041A"/>
                </a:solidFill>
                <a:latin typeface="Arial"/>
                <a:cs typeface="Arial"/>
              </a:rPr>
              <a:t>TO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PERSON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FOR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215">
                <a:solidFill>
                  <a:srgbClr val="6F041A"/>
                </a:solidFill>
                <a:latin typeface="Arial"/>
                <a:cs typeface="Arial"/>
              </a:rPr>
              <a:t>WOMEN 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AFFAIRS</a:t>
            </a:r>
            <a:r>
              <a:rPr sz="2200" b="1" spc="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>
                <a:solidFill>
                  <a:srgbClr val="6F041A"/>
                </a:solidFill>
                <a:latin typeface="Arial"/>
                <a:cs typeface="Arial"/>
              </a:rPr>
              <a:t>&amp;</a:t>
            </a:r>
            <a:r>
              <a:rPr sz="2200" b="1" spc="6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50">
                <a:solidFill>
                  <a:srgbClr val="6F041A"/>
                </a:solidFill>
                <a:latin typeface="Arial"/>
                <a:cs typeface="Arial"/>
              </a:rPr>
              <a:t>MATTERS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22682" y="7287098"/>
            <a:ext cx="3467100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07440" marR="5080" indent="-1095375">
              <a:lnSpc>
                <a:spcPct val="127800"/>
              </a:lnSpc>
              <a:spcBef>
                <a:spcPts val="100"/>
              </a:spcBef>
            </a:pPr>
            <a:r>
              <a:rPr sz="2200" b="1" spc="50">
                <a:solidFill>
                  <a:srgbClr val="6F041A"/>
                </a:solidFill>
                <a:latin typeface="Arial"/>
                <a:cs typeface="Arial"/>
              </a:rPr>
              <a:t>LOCAL</a:t>
            </a:r>
            <a:r>
              <a:rPr sz="2200" b="1" spc="8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45">
                <a:solidFill>
                  <a:srgbClr val="6F041A"/>
                </a:solidFill>
                <a:latin typeface="Arial"/>
                <a:cs typeface="Arial"/>
              </a:rPr>
              <a:t>RESOURCE</a:t>
            </a:r>
            <a:r>
              <a:rPr sz="2200" b="1" spc="85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200" b="1" spc="55">
                <a:solidFill>
                  <a:srgbClr val="6F041A"/>
                </a:solidFill>
                <a:latin typeface="Arial"/>
                <a:cs typeface="Arial"/>
              </a:rPr>
              <a:t>FOR </a:t>
            </a:r>
            <a:r>
              <a:rPr sz="2200" b="1" spc="204">
                <a:solidFill>
                  <a:srgbClr val="6F041A"/>
                </a:solidFill>
                <a:latin typeface="Arial"/>
                <a:cs typeface="Arial"/>
              </a:rPr>
              <a:t>WOMEN</a:t>
            </a:r>
            <a:endParaRPr sz="220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14832" y="3204448"/>
            <a:ext cx="104775" cy="10477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0575380" y="3036205"/>
            <a:ext cx="7030084" cy="1166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2500" spc="50">
                <a:latin typeface="Arial"/>
                <a:cs typeface="Arial"/>
              </a:rPr>
              <a:t>Elected by the Certified members of their chapter </a:t>
            </a:r>
            <a:r>
              <a:rPr lang="en-CA" sz="2500" spc="140">
                <a:latin typeface="Arial"/>
                <a:cs typeface="Arial"/>
              </a:rPr>
              <a:t>for a 1-year term of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90">
                <a:latin typeface="Arial"/>
                <a:cs typeface="Arial"/>
              </a:rPr>
              <a:t>office,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240">
                <a:latin typeface="Arial"/>
                <a:cs typeface="Arial"/>
              </a:rPr>
              <a:t>which</a:t>
            </a:r>
            <a:r>
              <a:rPr lang="en-CA" sz="2500" spc="45">
                <a:latin typeface="Arial"/>
                <a:cs typeface="Arial"/>
              </a:rPr>
              <a:t> </a:t>
            </a:r>
            <a:r>
              <a:rPr lang="en-CA" sz="2500" spc="200">
                <a:latin typeface="Arial"/>
                <a:cs typeface="Arial"/>
              </a:rPr>
              <a:t>may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90">
                <a:latin typeface="Arial"/>
                <a:cs typeface="Arial"/>
              </a:rPr>
              <a:t>be</a:t>
            </a:r>
            <a:r>
              <a:rPr lang="en-CA" sz="2500" spc="50">
                <a:latin typeface="Arial"/>
                <a:cs typeface="Arial"/>
              </a:rPr>
              <a:t> </a:t>
            </a:r>
            <a:r>
              <a:rPr lang="en-CA" sz="2500" spc="175">
                <a:latin typeface="Arial"/>
                <a:cs typeface="Arial"/>
              </a:rPr>
              <a:t>renewed</a:t>
            </a:r>
            <a:endParaRPr lang="en-CA" sz="250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60393" y="3156823"/>
            <a:ext cx="104775" cy="104774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1620644" y="2902817"/>
            <a:ext cx="5283835" cy="1387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500"/>
              </a:lnSpc>
              <a:spcBef>
                <a:spcPts val="100"/>
              </a:spcBef>
            </a:pPr>
            <a:r>
              <a:rPr sz="2500" spc="125">
                <a:latin typeface="Arial"/>
                <a:cs typeface="Arial"/>
              </a:rPr>
              <a:t>Filled</a:t>
            </a:r>
            <a:r>
              <a:rPr sz="2500" spc="45">
                <a:latin typeface="Arial"/>
                <a:cs typeface="Arial"/>
              </a:rPr>
              <a:t> </a:t>
            </a:r>
            <a:r>
              <a:rPr sz="2500" spc="155">
                <a:latin typeface="Arial"/>
                <a:cs typeface="Arial"/>
              </a:rPr>
              <a:t>by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145">
                <a:latin typeface="Arial"/>
                <a:cs typeface="Arial"/>
              </a:rPr>
              <a:t>a</a:t>
            </a:r>
            <a:r>
              <a:rPr lang="en-CA" sz="2500" spc="145">
                <a:latin typeface="Arial"/>
                <a:cs typeface="Arial"/>
              </a:rPr>
              <a:t> Student, </a:t>
            </a:r>
            <a:r>
              <a:rPr sz="2500" spc="90">
                <a:latin typeface="Arial"/>
                <a:cs typeface="Arial"/>
              </a:rPr>
              <a:t>Associate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130">
                <a:latin typeface="Arial"/>
                <a:cs typeface="Arial"/>
              </a:rPr>
              <a:t>or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125">
                <a:latin typeface="Arial"/>
                <a:cs typeface="Arial"/>
              </a:rPr>
              <a:t>Certified </a:t>
            </a:r>
            <a:r>
              <a:rPr sz="2500" spc="220">
                <a:latin typeface="Arial"/>
                <a:cs typeface="Arial"/>
              </a:rPr>
              <a:t>members</a:t>
            </a:r>
            <a:r>
              <a:rPr sz="2500" spc="45">
                <a:latin typeface="Arial"/>
                <a:cs typeface="Arial"/>
              </a:rPr>
              <a:t> </a:t>
            </a:r>
            <a:r>
              <a:rPr sz="2500" spc="185">
                <a:latin typeface="Arial"/>
                <a:cs typeface="Arial"/>
              </a:rPr>
              <a:t>in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215">
                <a:latin typeface="Arial"/>
                <a:cs typeface="Arial"/>
              </a:rPr>
              <a:t>good</a:t>
            </a:r>
            <a:r>
              <a:rPr sz="2500" spc="50">
                <a:latin typeface="Arial"/>
                <a:cs typeface="Arial"/>
              </a:rPr>
              <a:t> </a:t>
            </a:r>
            <a:r>
              <a:rPr sz="2500" spc="165">
                <a:latin typeface="Arial"/>
                <a:cs typeface="Arial"/>
              </a:rPr>
              <a:t>standing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/>
              <a:t>CHAPTER</a:t>
            </a:r>
            <a:r>
              <a:rPr spc="-145"/>
              <a:t> </a:t>
            </a:r>
            <a:r>
              <a:rPr spc="114"/>
              <a:t>EXECUTIVE</a:t>
            </a:r>
            <a:r>
              <a:rPr spc="-130"/>
              <a:t> </a:t>
            </a:r>
            <a:r>
              <a:t>ROLES</a:t>
            </a:r>
            <a:r>
              <a:rPr spc="-130"/>
              <a:t> </a:t>
            </a:r>
            <a:r>
              <a:rPr spc="-190"/>
              <a:t>&amp;</a:t>
            </a:r>
            <a:r>
              <a:rPr spc="-120"/>
              <a:t> </a:t>
            </a:r>
            <a:r>
              <a:rPr spc="50"/>
              <a:t>RESPONSIBILITIES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77021" y="7387275"/>
            <a:ext cx="453580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271145" defTabSz="914400" eaLnBrk="1" fontAlgn="auto" latinLnBrk="0" hangingPunct="1">
              <a:lnSpc>
                <a:spcPct val="1278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200" b="1" i="0" u="none" strike="noStrike" kern="0" cap="none" spc="114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PROMOTE</a:t>
            </a:r>
            <a:r>
              <a:rPr kumimoji="0" sz="2200" b="1" i="0" u="none" strike="noStrike" kern="0" cap="none" spc="6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8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ASSOCIATION</a:t>
            </a:r>
            <a:r>
              <a:rPr kumimoji="0" sz="2200" b="1" i="0" u="none" strike="noStrike" kern="0" cap="none" spc="6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-5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&amp; </a:t>
            </a:r>
            <a:r>
              <a:rPr kumimoji="0" sz="2200" b="1" i="0" u="none" strike="noStrike" kern="0" cap="none" spc="8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CHAPTER</a:t>
            </a:r>
            <a:r>
              <a:rPr kumimoji="0" sz="2200" b="1" i="0" u="none" strike="noStrike" kern="0" cap="none" spc="6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5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GOALS/OBJECTIVES</a:t>
            </a:r>
            <a:endParaRPr kumimoji="0" sz="2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6000" y="2056698"/>
            <a:ext cx="604964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700" b="1" i="0" u="none" strike="noStrike" kern="0" cap="none" spc="19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CHAPTER</a:t>
            </a:r>
            <a:r>
              <a:rPr kumimoji="0" sz="2700" b="1" i="0" u="none" strike="noStrike" kern="0" cap="none" spc="29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700" b="1" i="0" u="none" strike="noStrike" kern="0" cap="none" spc="22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EXECUTIVE</a:t>
            </a:r>
            <a:r>
              <a:rPr kumimoji="0" sz="2700" b="1" i="0" u="none" strike="noStrike" kern="0" cap="none" spc="29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700" b="1" i="0" u="none" strike="noStrike" kern="0" cap="none" spc="22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MEMBER</a:t>
            </a:r>
            <a:endParaRPr kumimoji="0" sz="27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09781" y="7417423"/>
            <a:ext cx="377126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05535" marR="5080" lvl="0" indent="-1093470" defTabSz="914400" eaLnBrk="1" fontAlgn="auto" latinLnBrk="0" hangingPunct="1">
              <a:lnSpc>
                <a:spcPct val="1278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200" b="1" i="0" u="none" strike="noStrike" kern="0" cap="none" spc="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ASSIST</a:t>
            </a:r>
            <a:r>
              <a:rPr kumimoji="0" sz="2200" b="1" i="0" u="none" strike="noStrike" kern="0" cap="none" spc="8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16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ON</a:t>
            </a:r>
            <a:r>
              <a:rPr kumimoji="0" sz="2200" b="1" i="0" u="none" strike="noStrike" kern="0" cap="none" spc="8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9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A</a:t>
            </a:r>
            <a:r>
              <a:rPr kumimoji="0" sz="2200" b="1" i="0" u="none" strike="noStrike" kern="0" cap="none" spc="8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7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VARIETY</a:t>
            </a:r>
            <a:r>
              <a:rPr kumimoji="0" sz="2200" b="1" i="0" u="none" strike="noStrike" kern="0" cap="none" spc="85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200" b="1" i="0" u="none" strike="noStrike" kern="0" cap="none" spc="8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OF </a:t>
            </a:r>
            <a:r>
              <a:rPr kumimoji="0" sz="2200" b="1" i="0" u="none" strike="noStrike" kern="0" cap="none" spc="-10" normalizeH="0" baseline="0" noProof="0">
                <a:ln>
                  <a:noFill/>
                </a:ln>
                <a:solidFill>
                  <a:srgbClr val="6F041A"/>
                </a:solidFill>
                <a:effectLst/>
                <a:uLnTx/>
                <a:uFillTx/>
                <a:latin typeface="Arial"/>
                <a:cs typeface="Arial"/>
              </a:rPr>
              <a:t>PROJECTS</a:t>
            </a:r>
            <a:endParaRPr kumimoji="0" sz="2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75612" y="3308111"/>
            <a:ext cx="104775" cy="10477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0036161" y="3139868"/>
            <a:ext cx="7030084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0" cap="none" spc="-18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1-</a:t>
            </a:r>
            <a:r>
              <a:rPr kumimoji="0" sz="2500" b="0" i="0" u="none" strike="noStrike" kern="0" cap="none" spc="6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year</a:t>
            </a:r>
            <a:r>
              <a:rPr kumimoji="0" sz="2500" b="0" i="0" u="none" strike="noStrike" kern="0" cap="none" spc="4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2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term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4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of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9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office,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24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which</a:t>
            </a:r>
            <a:r>
              <a:rPr kumimoji="0" sz="2500" b="0" i="0" u="none" strike="noStrike" kern="0" cap="none" spc="4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20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may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9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be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7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renewed</a:t>
            </a:r>
            <a:endParaRPr kumimoji="0" sz="25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34679" y="3307553"/>
            <a:ext cx="104775" cy="10477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494930" y="3053546"/>
            <a:ext cx="6508115" cy="9139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1225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0" cap="none" spc="12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Filled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by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</a:t>
            </a:r>
            <a:r>
              <a:rPr kumimoji="0" lang="en-CA" sz="2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n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9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Associate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3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or</a:t>
            </a:r>
            <a:r>
              <a:rPr kumimoji="0" sz="2500" b="0" i="0" u="none" strike="noStrike" kern="0" cap="none" spc="5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2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Certified </a:t>
            </a:r>
            <a:r>
              <a:rPr kumimoji="0" sz="2500" b="0" i="0" u="none" strike="noStrike" kern="0" cap="none" spc="27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member</a:t>
            </a:r>
            <a:r>
              <a:rPr kumimoji="0" sz="2500" b="0" i="0" u="none" strike="noStrike" kern="0" cap="none" spc="4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8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in</a:t>
            </a:r>
            <a:r>
              <a:rPr kumimoji="0" sz="2500" b="0" i="0" u="none" strike="noStrike" kern="0" cap="none" spc="5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21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good</a:t>
            </a:r>
            <a:r>
              <a:rPr kumimoji="0" sz="2500" b="0" i="0" u="none" strike="noStrike" kern="0" cap="none" spc="4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500" b="0" i="0" u="none" strike="noStrike" kern="0" cap="none" spc="165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standing</a:t>
            </a:r>
            <a:endParaRPr kumimoji="0" sz="25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2243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07813" y="4559301"/>
            <a:ext cx="7292340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spc="310">
                <a:solidFill>
                  <a:srgbClr val="FFFFFF"/>
                </a:solidFill>
              </a:rPr>
              <a:t>NOMINATIONS</a:t>
            </a:r>
            <a:endParaRPr sz="75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4540" y="1351877"/>
            <a:ext cx="1246866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5000" spc="60"/>
              <a:t>CHAPTER EXECUTIVE COMMITTEE </a:t>
            </a:r>
            <a:endParaRPr sz="5000"/>
          </a:p>
        </p:txBody>
      </p:sp>
      <p:sp>
        <p:nvSpPr>
          <p:cNvPr id="3" name="object 3"/>
          <p:cNvSpPr/>
          <p:nvPr/>
        </p:nvSpPr>
        <p:spPr>
          <a:xfrm>
            <a:off x="1717941" y="3685688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15209" y="3759949"/>
            <a:ext cx="10229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110">
                <a:solidFill>
                  <a:srgbClr val="171717"/>
                </a:solidFill>
                <a:latin typeface="Arial"/>
                <a:cs typeface="Arial"/>
              </a:rPr>
              <a:t>Chair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17941" y="4823274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15209" y="4897532"/>
            <a:ext cx="19729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114">
                <a:solidFill>
                  <a:srgbClr val="171717"/>
                </a:solidFill>
                <a:latin typeface="Arial"/>
                <a:cs typeface="Arial"/>
              </a:rPr>
              <a:t>Vice-</a:t>
            </a:r>
            <a:r>
              <a:rPr sz="3000" spc="110">
                <a:solidFill>
                  <a:srgbClr val="171717"/>
                </a:solidFill>
                <a:latin typeface="Arial"/>
                <a:cs typeface="Arial"/>
              </a:rPr>
              <a:t>Chair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17941" y="5991152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623953" y="7223425"/>
            <a:ext cx="179323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95">
                <a:solidFill>
                  <a:srgbClr val="171717"/>
                </a:solidFill>
                <a:latin typeface="Arial"/>
                <a:cs typeface="Arial"/>
              </a:rPr>
              <a:t>Secretary</a:t>
            </a:r>
            <a:endParaRPr sz="3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096502" y="3685688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993770" y="3759949"/>
            <a:ext cx="178053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Treasurer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096502" y="4749607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93770" y="4823868"/>
            <a:ext cx="28651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140">
                <a:solidFill>
                  <a:srgbClr val="171717"/>
                </a:solidFill>
                <a:latin typeface="Arial"/>
                <a:cs typeface="Arial"/>
              </a:rPr>
              <a:t>College</a:t>
            </a:r>
            <a:r>
              <a:rPr sz="3000" spc="4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80">
                <a:solidFill>
                  <a:srgbClr val="171717"/>
                </a:solidFill>
                <a:latin typeface="Arial"/>
                <a:cs typeface="Arial"/>
              </a:rPr>
              <a:t>Lia</a:t>
            </a:r>
            <a:r>
              <a:rPr lang="en-CA" sz="3000" spc="80">
                <a:solidFill>
                  <a:srgbClr val="171717"/>
                </a:solidFill>
                <a:latin typeface="Arial"/>
                <a:cs typeface="Arial"/>
              </a:rPr>
              <a:t>is</a:t>
            </a:r>
            <a:r>
              <a:rPr sz="3000" spc="80">
                <a:solidFill>
                  <a:srgbClr val="171717"/>
                </a:solidFill>
                <a:latin typeface="Arial"/>
                <a:cs typeface="Arial"/>
              </a:rPr>
              <a:t>on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096502" y="5891631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993770" y="5965889"/>
            <a:ext cx="62617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290">
                <a:solidFill>
                  <a:srgbClr val="171717"/>
                </a:solidFill>
                <a:latin typeface="Arial"/>
                <a:cs typeface="Arial"/>
              </a:rPr>
              <a:t>Women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220">
                <a:solidFill>
                  <a:srgbClr val="171717"/>
                </a:solidFill>
                <a:latin typeface="Arial"/>
                <a:cs typeface="Arial"/>
              </a:rPr>
              <a:t>in</a:t>
            </a:r>
            <a:r>
              <a:rPr sz="3000" spc="7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65">
                <a:solidFill>
                  <a:srgbClr val="171717"/>
                </a:solidFill>
                <a:latin typeface="Arial"/>
                <a:cs typeface="Arial"/>
              </a:rPr>
              <a:t>Technology</a:t>
            </a:r>
            <a:r>
              <a:rPr sz="3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>
                <a:solidFill>
                  <a:srgbClr val="171717"/>
                </a:solidFill>
                <a:latin typeface="Arial"/>
                <a:cs typeface="Arial"/>
              </a:rPr>
              <a:t>(WIT)</a:t>
            </a:r>
            <a:r>
              <a:rPr sz="3000" spc="7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3000" spc="135">
                <a:solidFill>
                  <a:srgbClr val="171717"/>
                </a:solidFill>
                <a:latin typeface="Arial"/>
                <a:cs typeface="Arial"/>
              </a:rPr>
              <a:t>Rep</a:t>
            </a:r>
            <a:endParaRPr sz="300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06846" y="6171490"/>
            <a:ext cx="213391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spc="95">
                <a:solidFill>
                  <a:srgbClr val="171717"/>
                </a:solidFill>
                <a:latin typeface="Arial"/>
                <a:cs typeface="Arial"/>
              </a:rPr>
              <a:t>Past-Chair</a:t>
            </a:r>
            <a:endParaRPr lang="en-US" sz="3000">
              <a:latin typeface="Arial"/>
              <a:cs typeface="Arial"/>
            </a:endParaRPr>
          </a:p>
        </p:txBody>
      </p:sp>
      <p:sp>
        <p:nvSpPr>
          <p:cNvPr id="16" name="object 7"/>
          <p:cNvSpPr/>
          <p:nvPr/>
        </p:nvSpPr>
        <p:spPr>
          <a:xfrm>
            <a:off x="1787482" y="7143415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9096502" y="7063405"/>
            <a:ext cx="561975" cy="642620"/>
          </a:xfrm>
          <a:custGeom>
            <a:avLst/>
            <a:gdLst/>
            <a:ahLst/>
            <a:cxnLst/>
            <a:rect l="l" t="t" r="r" b="b"/>
            <a:pathLst>
              <a:path w="561975" h="642620">
                <a:moveTo>
                  <a:pt x="16620" y="642548"/>
                </a:moveTo>
                <a:lnTo>
                  <a:pt x="2" y="628948"/>
                </a:lnTo>
                <a:lnTo>
                  <a:pt x="73" y="626070"/>
                </a:lnTo>
                <a:lnTo>
                  <a:pt x="103728" y="321276"/>
                </a:lnTo>
                <a:lnTo>
                  <a:pt x="71" y="16482"/>
                </a:lnTo>
                <a:lnTo>
                  <a:pt x="16619" y="0"/>
                </a:lnTo>
                <a:lnTo>
                  <a:pt x="19435" y="631"/>
                </a:lnTo>
                <a:lnTo>
                  <a:pt x="554492" y="308730"/>
                </a:lnTo>
                <a:lnTo>
                  <a:pt x="561752" y="320004"/>
                </a:lnTo>
                <a:lnTo>
                  <a:pt x="561588" y="323796"/>
                </a:lnTo>
                <a:lnTo>
                  <a:pt x="560444" y="327417"/>
                </a:lnTo>
                <a:lnTo>
                  <a:pt x="558400" y="330619"/>
                </a:lnTo>
                <a:lnTo>
                  <a:pt x="555596" y="333185"/>
                </a:lnTo>
                <a:lnTo>
                  <a:pt x="19435" y="641918"/>
                </a:lnTo>
                <a:lnTo>
                  <a:pt x="16620" y="642548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Box 17"/>
          <p:cNvSpPr txBox="1"/>
          <p:nvPr/>
        </p:nvSpPr>
        <p:spPr>
          <a:xfrm rot="10800000" flipV="1">
            <a:off x="9993770" y="7107910"/>
            <a:ext cx="4800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>
                <a:latin typeface="Arial" panose="020B0604020202020204" pitchFamily="34" charset="0"/>
                <a:cs typeface="Arial" panose="020B0604020202020204" pitchFamily="34" charset="0"/>
              </a:rPr>
              <a:t>Chapter Executive Member</a:t>
            </a:r>
            <a:endParaRPr lang="en-US" sz="3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95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259934"/>
            <a:ext cx="18288000" cy="1027430"/>
            <a:chOff x="0" y="9259934"/>
            <a:chExt cx="18288000" cy="1027430"/>
          </a:xfrm>
        </p:grpSpPr>
        <p:sp>
          <p:nvSpPr>
            <p:cNvPr id="3" name="object 3"/>
            <p:cNvSpPr/>
            <p:nvPr/>
          </p:nvSpPr>
          <p:spPr>
            <a:xfrm>
              <a:off x="7989235" y="9259934"/>
              <a:ext cx="9142095" cy="1027430"/>
            </a:xfrm>
            <a:custGeom>
              <a:avLst/>
              <a:gdLst/>
              <a:ahLst/>
              <a:cxnLst/>
              <a:rect l="l" t="t" r="r" b="b"/>
              <a:pathLst>
                <a:path w="9142094" h="1027429">
                  <a:moveTo>
                    <a:pt x="1070004" y="0"/>
                  </a:moveTo>
                  <a:lnTo>
                    <a:pt x="9142007" y="0"/>
                  </a:lnTo>
                  <a:lnTo>
                    <a:pt x="8062777" y="1027064"/>
                  </a:lnTo>
                  <a:lnTo>
                    <a:pt x="0" y="1027064"/>
                  </a:lnTo>
                  <a:lnTo>
                    <a:pt x="1070004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9733"/>
              <a:ext cx="17757430" cy="52726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491438" y="9259935"/>
              <a:ext cx="7797165" cy="1027430"/>
            </a:xfrm>
            <a:custGeom>
              <a:avLst/>
              <a:gdLst/>
              <a:ahLst/>
              <a:cxnLst/>
              <a:rect l="l" t="t" r="r" b="b"/>
              <a:pathLst>
                <a:path w="7797165" h="1027429">
                  <a:moveTo>
                    <a:pt x="1070004" y="0"/>
                  </a:moveTo>
                  <a:lnTo>
                    <a:pt x="7796561" y="0"/>
                  </a:lnTo>
                  <a:lnTo>
                    <a:pt x="7796561" y="1027064"/>
                  </a:lnTo>
                  <a:lnTo>
                    <a:pt x="0" y="1027064"/>
                  </a:lnTo>
                  <a:lnTo>
                    <a:pt x="1070004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96771" y="9537623"/>
              <a:ext cx="638174" cy="56197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058710" y="3444877"/>
            <a:ext cx="10170795" cy="3625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5000"/>
              </a:lnSpc>
              <a:spcBef>
                <a:spcPts val="100"/>
              </a:spcBef>
            </a:pPr>
            <a:r>
              <a:rPr sz="7500" b="0" spc="130">
                <a:latin typeface="Arial" panose="020B0604020202020204" pitchFamily="34" charset="0"/>
                <a:cs typeface="Arial" panose="020B0604020202020204" pitchFamily="34" charset="0"/>
              </a:rPr>
              <a:t>CONGRATULATIONS </a:t>
            </a:r>
            <a:r>
              <a:rPr sz="7500" b="0" spc="515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CA" sz="7500" b="0" spc="515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7500" b="0" spc="515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7500" b="0" spc="465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CA" sz="7500" b="0" spc="465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7500" b="0" spc="-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0" b="0" spc="125">
                <a:latin typeface="Arial" panose="020B0604020202020204" pitchFamily="34" charset="0"/>
                <a:cs typeface="Arial" panose="020B0604020202020204" pitchFamily="34" charset="0"/>
              </a:rPr>
              <a:t>CHAPTER </a:t>
            </a:r>
            <a:r>
              <a:rPr sz="7500" b="0" spc="120">
                <a:latin typeface="Arial" panose="020B0604020202020204" pitchFamily="34" charset="0"/>
                <a:cs typeface="Arial" panose="020B0604020202020204" pitchFamily="34" charset="0"/>
              </a:rPr>
              <a:t>EXECUTIVE</a:t>
            </a:r>
            <a:endParaRPr sz="75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2"/>
            <a:ext cx="18288000" cy="1028700"/>
            <a:chOff x="0" y="2"/>
            <a:chExt cx="18288000" cy="1028700"/>
          </a:xfrm>
        </p:grpSpPr>
        <p:sp>
          <p:nvSpPr>
            <p:cNvPr id="9" name="object 9"/>
            <p:cNvSpPr/>
            <p:nvPr/>
          </p:nvSpPr>
          <p:spPr>
            <a:xfrm>
              <a:off x="0" y="2"/>
              <a:ext cx="6877684" cy="1028700"/>
            </a:xfrm>
            <a:custGeom>
              <a:avLst/>
              <a:gdLst/>
              <a:ahLst/>
              <a:cxnLst/>
              <a:rect l="l" t="t" r="r" b="b"/>
              <a:pathLst>
                <a:path w="6877684" h="1028700">
                  <a:moveTo>
                    <a:pt x="0" y="0"/>
                  </a:moveTo>
                  <a:lnTo>
                    <a:pt x="6877288" y="0"/>
                  </a:lnTo>
                  <a:lnTo>
                    <a:pt x="5799646" y="1025553"/>
                  </a:lnTo>
                  <a:lnTo>
                    <a:pt x="5497858" y="1028619"/>
                  </a:lnTo>
                  <a:lnTo>
                    <a:pt x="0" y="1028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2"/>
              <a:ext cx="6111240" cy="1028700"/>
            </a:xfrm>
            <a:custGeom>
              <a:avLst/>
              <a:gdLst/>
              <a:ahLst/>
              <a:cxnLst/>
              <a:rect l="l" t="t" r="r" b="b"/>
              <a:pathLst>
                <a:path w="6111240" h="1028700">
                  <a:moveTo>
                    <a:pt x="0" y="0"/>
                  </a:moveTo>
                  <a:lnTo>
                    <a:pt x="6110838" y="0"/>
                  </a:lnTo>
                  <a:lnTo>
                    <a:pt x="5033196" y="1025553"/>
                  </a:lnTo>
                  <a:lnTo>
                    <a:pt x="4731408" y="1028619"/>
                  </a:lnTo>
                  <a:lnTo>
                    <a:pt x="0" y="1028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22350" y="3"/>
              <a:ext cx="15865648" cy="51918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57058" y="3648849"/>
            <a:ext cx="7174230" cy="2425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82040">
              <a:lnSpc>
                <a:spcPct val="105000"/>
              </a:lnSpc>
              <a:spcBef>
                <a:spcPts val="100"/>
              </a:spcBef>
            </a:pPr>
            <a:r>
              <a:rPr sz="7500" spc="125">
                <a:solidFill>
                  <a:srgbClr val="FFFFFF"/>
                </a:solidFill>
              </a:rPr>
              <a:t>CHAPTER </a:t>
            </a:r>
            <a:r>
              <a:rPr sz="7500" spc="75">
                <a:solidFill>
                  <a:srgbClr val="FFFFFF"/>
                </a:solidFill>
              </a:rPr>
              <a:t>CPD</a:t>
            </a:r>
            <a:r>
              <a:rPr sz="7500" spc="-210">
                <a:solidFill>
                  <a:srgbClr val="FFFFFF"/>
                </a:solidFill>
              </a:rPr>
              <a:t> </a:t>
            </a:r>
            <a:r>
              <a:rPr sz="7500" spc="-325">
                <a:solidFill>
                  <a:srgbClr val="FFFFFF"/>
                </a:solidFill>
              </a:rPr>
              <a:t>&amp;</a:t>
            </a:r>
            <a:r>
              <a:rPr sz="7500" spc="-204">
                <a:solidFill>
                  <a:srgbClr val="FFFFFF"/>
                </a:solidFill>
              </a:rPr>
              <a:t> </a:t>
            </a:r>
            <a:r>
              <a:rPr sz="7500" spc="170">
                <a:solidFill>
                  <a:srgbClr val="FFFFFF"/>
                </a:solidFill>
              </a:rPr>
              <a:t>EVENTS</a:t>
            </a:r>
            <a:endParaRPr sz="75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259933"/>
            <a:ext cx="18288000" cy="1027430"/>
            <a:chOff x="0" y="9259933"/>
            <a:chExt cx="18288000" cy="1027430"/>
          </a:xfrm>
        </p:grpSpPr>
        <p:sp>
          <p:nvSpPr>
            <p:cNvPr id="3" name="object 3"/>
            <p:cNvSpPr/>
            <p:nvPr/>
          </p:nvSpPr>
          <p:spPr>
            <a:xfrm>
              <a:off x="7989233" y="9259933"/>
              <a:ext cx="9142095" cy="1027430"/>
            </a:xfrm>
            <a:custGeom>
              <a:avLst/>
              <a:gdLst/>
              <a:ahLst/>
              <a:cxnLst/>
              <a:rect l="l" t="t" r="r" b="b"/>
              <a:pathLst>
                <a:path w="9142094" h="1027429">
                  <a:moveTo>
                    <a:pt x="1070006" y="0"/>
                  </a:moveTo>
                  <a:lnTo>
                    <a:pt x="9142009" y="0"/>
                  </a:lnTo>
                  <a:lnTo>
                    <a:pt x="8062777" y="1027066"/>
                  </a:lnTo>
                  <a:lnTo>
                    <a:pt x="0" y="1027066"/>
                  </a:lnTo>
                  <a:lnTo>
                    <a:pt x="1070006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9730"/>
              <a:ext cx="17757430" cy="52726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491437" y="9259933"/>
              <a:ext cx="7797165" cy="1027430"/>
            </a:xfrm>
            <a:custGeom>
              <a:avLst/>
              <a:gdLst/>
              <a:ahLst/>
              <a:cxnLst/>
              <a:rect l="l" t="t" r="r" b="b"/>
              <a:pathLst>
                <a:path w="7797165" h="1027429">
                  <a:moveTo>
                    <a:pt x="1070005" y="0"/>
                  </a:moveTo>
                  <a:lnTo>
                    <a:pt x="7796563" y="0"/>
                  </a:lnTo>
                  <a:lnTo>
                    <a:pt x="7796563" y="1027066"/>
                  </a:lnTo>
                  <a:lnTo>
                    <a:pt x="0" y="1027066"/>
                  </a:lnTo>
                  <a:lnTo>
                    <a:pt x="1070005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96771" y="9537618"/>
              <a:ext cx="638174" cy="56197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16000" y="1019240"/>
            <a:ext cx="1400429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5000" spc="130"/>
              <a:t>NEW BUSINESS</a:t>
            </a:r>
            <a:endParaRPr sz="5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86576" y="4559300"/>
            <a:ext cx="631507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spc="40">
                <a:solidFill>
                  <a:srgbClr val="FFFFFF"/>
                </a:solidFill>
              </a:rPr>
              <a:t>QUESTIONS?</a:t>
            </a:r>
            <a:endParaRPr sz="75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"/>
            <a:ext cx="18288000" cy="1028700"/>
            <a:chOff x="0" y="2"/>
            <a:chExt cx="18288000" cy="1028700"/>
          </a:xfrm>
        </p:grpSpPr>
        <p:sp>
          <p:nvSpPr>
            <p:cNvPr id="3" name="object 3"/>
            <p:cNvSpPr/>
            <p:nvPr/>
          </p:nvSpPr>
          <p:spPr>
            <a:xfrm>
              <a:off x="0" y="2"/>
              <a:ext cx="6877684" cy="1028700"/>
            </a:xfrm>
            <a:custGeom>
              <a:avLst/>
              <a:gdLst/>
              <a:ahLst/>
              <a:cxnLst/>
              <a:rect l="l" t="t" r="r" b="b"/>
              <a:pathLst>
                <a:path w="6877684" h="1028700">
                  <a:moveTo>
                    <a:pt x="0" y="0"/>
                  </a:moveTo>
                  <a:lnTo>
                    <a:pt x="6877288" y="0"/>
                  </a:lnTo>
                  <a:lnTo>
                    <a:pt x="5799646" y="1025553"/>
                  </a:lnTo>
                  <a:lnTo>
                    <a:pt x="5497858" y="1028619"/>
                  </a:lnTo>
                  <a:lnTo>
                    <a:pt x="0" y="1028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"/>
              <a:ext cx="6111240" cy="1028700"/>
            </a:xfrm>
            <a:custGeom>
              <a:avLst/>
              <a:gdLst/>
              <a:ahLst/>
              <a:cxnLst/>
              <a:rect l="l" t="t" r="r" b="b"/>
              <a:pathLst>
                <a:path w="6111240" h="1028700">
                  <a:moveTo>
                    <a:pt x="0" y="0"/>
                  </a:moveTo>
                  <a:lnTo>
                    <a:pt x="6110838" y="0"/>
                  </a:lnTo>
                  <a:lnTo>
                    <a:pt x="5033196" y="1025553"/>
                  </a:lnTo>
                  <a:lnTo>
                    <a:pt x="4731408" y="1028619"/>
                  </a:lnTo>
                  <a:lnTo>
                    <a:pt x="0" y="1028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22350" y="3"/>
              <a:ext cx="15865648" cy="519180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396770" y="9537623"/>
            <a:ext cx="638174" cy="56197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28700" y="3261362"/>
            <a:ext cx="4038599" cy="382904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852344" y="4221772"/>
            <a:ext cx="13182600" cy="2845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ts val="7500"/>
              </a:lnSpc>
              <a:spcBef>
                <a:spcPts val="100"/>
              </a:spcBef>
            </a:pPr>
            <a:r>
              <a:rPr lang="en-CA" sz="6000" spc="254">
                <a:solidFill>
                  <a:srgbClr val="171717"/>
                </a:solidFill>
                <a:latin typeface="Arial"/>
                <a:cs typeface="Arial"/>
              </a:rPr>
              <a:t>Thank you for Attending the </a:t>
            </a:r>
            <a:r>
              <a:rPr sz="6000" spc="65">
                <a:solidFill>
                  <a:srgbClr val="171717"/>
                </a:solidFill>
                <a:latin typeface="Arial"/>
                <a:cs typeface="Arial"/>
              </a:rPr>
              <a:t>OACETT</a:t>
            </a:r>
            <a:r>
              <a:rPr lang="en-CA" sz="6000" spc="6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lang="en-CA" sz="6000" spc="70">
                <a:solidFill>
                  <a:srgbClr val="171717"/>
                </a:solidFill>
                <a:latin typeface="Arial"/>
                <a:cs typeface="Arial"/>
              </a:rPr>
              <a:t>[</a:t>
            </a:r>
            <a:r>
              <a:rPr lang="en-CA" sz="6000" spc="70">
                <a:solidFill>
                  <a:srgbClr val="FF0000"/>
                </a:solidFill>
                <a:latin typeface="Arial"/>
                <a:cs typeface="Arial"/>
              </a:rPr>
              <a:t>insert chapter name</a:t>
            </a:r>
            <a:r>
              <a:rPr lang="en-CA" sz="6000" spc="70">
                <a:solidFill>
                  <a:srgbClr val="171717"/>
                </a:solidFill>
                <a:latin typeface="Arial"/>
                <a:cs typeface="Arial"/>
              </a:rPr>
              <a:t>]</a:t>
            </a:r>
          </a:p>
          <a:p>
            <a:pPr marL="12700" marR="5080" algn="ctr">
              <a:lnSpc>
                <a:spcPts val="7500"/>
              </a:lnSpc>
              <a:spcBef>
                <a:spcPts val="100"/>
              </a:spcBef>
            </a:pPr>
            <a:r>
              <a:rPr lang="en-CA" sz="6000" spc="370">
                <a:solidFill>
                  <a:srgbClr val="171717"/>
                </a:solidFill>
                <a:latin typeface="Arial"/>
                <a:cs typeface="Arial"/>
              </a:rPr>
              <a:t>Annual Chapter Meeting</a:t>
            </a:r>
            <a:endParaRPr sz="6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492607"/>
            <a:ext cx="16611599" cy="100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6910" marR="5080" indent="-1934845">
              <a:lnSpc>
                <a:spcPct val="105000"/>
              </a:lnSpc>
              <a:spcBef>
                <a:spcPts val="100"/>
              </a:spcBef>
            </a:pPr>
            <a:r>
              <a:rPr lang="en-CA" sz="6600">
                <a:solidFill>
                  <a:schemeClr val="bg1"/>
                </a:solidFill>
                <a:latin typeface="Arial"/>
                <a:cs typeface="Arial"/>
              </a:rPr>
              <a:t>[insert year] Chapter Executive </a:t>
            </a:r>
            <a:endParaRPr sz="66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DCCF5D-1441-BBD0-3F2D-F69A8247CBB4}"/>
              </a:ext>
            </a:extLst>
          </p:cNvPr>
          <p:cNvSpPr txBox="1"/>
          <p:nvPr/>
        </p:nvSpPr>
        <p:spPr>
          <a:xfrm>
            <a:off x="1524000" y="37719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committee members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259931"/>
            <a:ext cx="18288000" cy="1027430"/>
            <a:chOff x="0" y="9259931"/>
            <a:chExt cx="18288000" cy="1027430"/>
          </a:xfrm>
        </p:grpSpPr>
        <p:sp>
          <p:nvSpPr>
            <p:cNvPr id="3" name="object 3"/>
            <p:cNvSpPr/>
            <p:nvPr/>
          </p:nvSpPr>
          <p:spPr>
            <a:xfrm>
              <a:off x="7989233" y="9259931"/>
              <a:ext cx="9142095" cy="1027430"/>
            </a:xfrm>
            <a:custGeom>
              <a:avLst/>
              <a:gdLst/>
              <a:ahLst/>
              <a:cxnLst/>
              <a:rect l="l" t="t" r="r" b="b"/>
              <a:pathLst>
                <a:path w="9142094" h="1027429">
                  <a:moveTo>
                    <a:pt x="1070007" y="0"/>
                  </a:moveTo>
                  <a:lnTo>
                    <a:pt x="9142010" y="0"/>
                  </a:lnTo>
                  <a:lnTo>
                    <a:pt x="8062777" y="1027067"/>
                  </a:lnTo>
                  <a:lnTo>
                    <a:pt x="0" y="1027067"/>
                  </a:lnTo>
                  <a:lnTo>
                    <a:pt x="1070007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9728"/>
              <a:ext cx="17757430" cy="52727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491435" y="9259931"/>
              <a:ext cx="7797165" cy="1027430"/>
            </a:xfrm>
            <a:custGeom>
              <a:avLst/>
              <a:gdLst/>
              <a:ahLst/>
              <a:cxnLst/>
              <a:rect l="l" t="t" r="r" b="b"/>
              <a:pathLst>
                <a:path w="7797165" h="1027429">
                  <a:moveTo>
                    <a:pt x="1070007" y="0"/>
                  </a:moveTo>
                  <a:lnTo>
                    <a:pt x="7796564" y="0"/>
                  </a:lnTo>
                  <a:lnTo>
                    <a:pt x="7796564" y="1027067"/>
                  </a:lnTo>
                  <a:lnTo>
                    <a:pt x="0" y="1027067"/>
                  </a:lnTo>
                  <a:lnTo>
                    <a:pt x="1070007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3224270" y="5714464"/>
            <a:ext cx="443865" cy="442595"/>
          </a:xfrm>
          <a:custGeom>
            <a:avLst/>
            <a:gdLst/>
            <a:ahLst/>
            <a:cxnLst/>
            <a:rect l="l" t="t" r="r" b="b"/>
            <a:pathLst>
              <a:path w="443864" h="442595">
                <a:moveTo>
                  <a:pt x="221827" y="442383"/>
                </a:moveTo>
                <a:lnTo>
                  <a:pt x="176977" y="437909"/>
                </a:lnTo>
                <a:lnTo>
                  <a:pt x="135270" y="425071"/>
                </a:lnTo>
                <a:lnTo>
                  <a:pt x="97581" y="404739"/>
                </a:lnTo>
                <a:lnTo>
                  <a:pt x="64783" y="377785"/>
                </a:lnTo>
                <a:lnTo>
                  <a:pt x="37752" y="345081"/>
                </a:lnTo>
                <a:lnTo>
                  <a:pt x="17361" y="307500"/>
                </a:lnTo>
                <a:lnTo>
                  <a:pt x="4486" y="265913"/>
                </a:lnTo>
                <a:lnTo>
                  <a:pt x="0" y="221191"/>
                </a:lnTo>
                <a:lnTo>
                  <a:pt x="4486" y="176470"/>
                </a:lnTo>
                <a:lnTo>
                  <a:pt x="17361" y="134882"/>
                </a:lnTo>
                <a:lnTo>
                  <a:pt x="37752" y="97301"/>
                </a:lnTo>
                <a:lnTo>
                  <a:pt x="64783" y="64598"/>
                </a:lnTo>
                <a:lnTo>
                  <a:pt x="97581" y="37644"/>
                </a:lnTo>
                <a:lnTo>
                  <a:pt x="135270" y="17312"/>
                </a:lnTo>
                <a:lnTo>
                  <a:pt x="176977" y="4473"/>
                </a:lnTo>
                <a:lnTo>
                  <a:pt x="221827" y="0"/>
                </a:lnTo>
                <a:lnTo>
                  <a:pt x="266677" y="4473"/>
                </a:lnTo>
                <a:lnTo>
                  <a:pt x="308384" y="17312"/>
                </a:lnTo>
                <a:lnTo>
                  <a:pt x="346073" y="37644"/>
                </a:lnTo>
                <a:lnTo>
                  <a:pt x="378871" y="64598"/>
                </a:lnTo>
                <a:lnTo>
                  <a:pt x="405902" y="97301"/>
                </a:lnTo>
                <a:lnTo>
                  <a:pt x="426292" y="134882"/>
                </a:lnTo>
                <a:lnTo>
                  <a:pt x="439168" y="176470"/>
                </a:lnTo>
                <a:lnTo>
                  <a:pt x="443654" y="221191"/>
                </a:lnTo>
                <a:lnTo>
                  <a:pt x="439168" y="265913"/>
                </a:lnTo>
                <a:lnTo>
                  <a:pt x="426292" y="307500"/>
                </a:lnTo>
                <a:lnTo>
                  <a:pt x="405902" y="345081"/>
                </a:lnTo>
                <a:lnTo>
                  <a:pt x="378871" y="377785"/>
                </a:lnTo>
                <a:lnTo>
                  <a:pt x="346073" y="404739"/>
                </a:lnTo>
                <a:lnTo>
                  <a:pt x="308384" y="425071"/>
                </a:lnTo>
                <a:lnTo>
                  <a:pt x="266677" y="437909"/>
                </a:lnTo>
                <a:lnTo>
                  <a:pt x="221827" y="44238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11580" y="5714464"/>
            <a:ext cx="443865" cy="442595"/>
          </a:xfrm>
          <a:custGeom>
            <a:avLst/>
            <a:gdLst/>
            <a:ahLst/>
            <a:cxnLst/>
            <a:rect l="l" t="t" r="r" b="b"/>
            <a:pathLst>
              <a:path w="443864" h="442595">
                <a:moveTo>
                  <a:pt x="221827" y="442383"/>
                </a:moveTo>
                <a:lnTo>
                  <a:pt x="176977" y="437909"/>
                </a:lnTo>
                <a:lnTo>
                  <a:pt x="135270" y="425071"/>
                </a:lnTo>
                <a:lnTo>
                  <a:pt x="97581" y="404739"/>
                </a:lnTo>
                <a:lnTo>
                  <a:pt x="64783" y="377785"/>
                </a:lnTo>
                <a:lnTo>
                  <a:pt x="37752" y="345081"/>
                </a:lnTo>
                <a:lnTo>
                  <a:pt x="17361" y="307500"/>
                </a:lnTo>
                <a:lnTo>
                  <a:pt x="4486" y="265913"/>
                </a:lnTo>
                <a:lnTo>
                  <a:pt x="0" y="221191"/>
                </a:lnTo>
                <a:lnTo>
                  <a:pt x="4486" y="176470"/>
                </a:lnTo>
                <a:lnTo>
                  <a:pt x="17361" y="134882"/>
                </a:lnTo>
                <a:lnTo>
                  <a:pt x="37752" y="97301"/>
                </a:lnTo>
                <a:lnTo>
                  <a:pt x="64783" y="64598"/>
                </a:lnTo>
                <a:lnTo>
                  <a:pt x="97581" y="37644"/>
                </a:lnTo>
                <a:lnTo>
                  <a:pt x="135270" y="17312"/>
                </a:lnTo>
                <a:lnTo>
                  <a:pt x="176977" y="4473"/>
                </a:lnTo>
                <a:lnTo>
                  <a:pt x="221827" y="0"/>
                </a:lnTo>
                <a:lnTo>
                  <a:pt x="266677" y="4473"/>
                </a:lnTo>
                <a:lnTo>
                  <a:pt x="308384" y="17312"/>
                </a:lnTo>
                <a:lnTo>
                  <a:pt x="346073" y="37644"/>
                </a:lnTo>
                <a:lnTo>
                  <a:pt x="378871" y="64598"/>
                </a:lnTo>
                <a:lnTo>
                  <a:pt x="405902" y="97301"/>
                </a:lnTo>
                <a:lnTo>
                  <a:pt x="426292" y="134882"/>
                </a:lnTo>
                <a:lnTo>
                  <a:pt x="439168" y="176470"/>
                </a:lnTo>
                <a:lnTo>
                  <a:pt x="443654" y="221191"/>
                </a:lnTo>
                <a:lnTo>
                  <a:pt x="439168" y="265913"/>
                </a:lnTo>
                <a:lnTo>
                  <a:pt x="426292" y="307500"/>
                </a:lnTo>
                <a:lnTo>
                  <a:pt x="405902" y="345081"/>
                </a:lnTo>
                <a:lnTo>
                  <a:pt x="378871" y="377785"/>
                </a:lnTo>
                <a:lnTo>
                  <a:pt x="346073" y="404739"/>
                </a:lnTo>
                <a:lnTo>
                  <a:pt x="308384" y="425071"/>
                </a:lnTo>
                <a:lnTo>
                  <a:pt x="266677" y="437909"/>
                </a:lnTo>
                <a:lnTo>
                  <a:pt x="221827" y="44238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60924" y="6126685"/>
            <a:ext cx="233927" cy="162877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2780615" y="6337822"/>
            <a:ext cx="443865" cy="442595"/>
          </a:xfrm>
          <a:custGeom>
            <a:avLst/>
            <a:gdLst/>
            <a:ahLst/>
            <a:cxnLst/>
            <a:rect l="l" t="t" r="r" b="b"/>
            <a:pathLst>
              <a:path w="443864" h="442595">
                <a:moveTo>
                  <a:pt x="221827" y="442383"/>
                </a:moveTo>
                <a:lnTo>
                  <a:pt x="176977" y="437909"/>
                </a:lnTo>
                <a:lnTo>
                  <a:pt x="135270" y="425071"/>
                </a:lnTo>
                <a:lnTo>
                  <a:pt x="97581" y="404739"/>
                </a:lnTo>
                <a:lnTo>
                  <a:pt x="64783" y="377785"/>
                </a:lnTo>
                <a:lnTo>
                  <a:pt x="37752" y="345081"/>
                </a:lnTo>
                <a:lnTo>
                  <a:pt x="17361" y="307500"/>
                </a:lnTo>
                <a:lnTo>
                  <a:pt x="4486" y="265913"/>
                </a:lnTo>
                <a:lnTo>
                  <a:pt x="0" y="221191"/>
                </a:lnTo>
                <a:lnTo>
                  <a:pt x="4486" y="176470"/>
                </a:lnTo>
                <a:lnTo>
                  <a:pt x="17361" y="134882"/>
                </a:lnTo>
                <a:lnTo>
                  <a:pt x="37752" y="97301"/>
                </a:lnTo>
                <a:lnTo>
                  <a:pt x="64783" y="64598"/>
                </a:lnTo>
                <a:lnTo>
                  <a:pt x="97581" y="37644"/>
                </a:lnTo>
                <a:lnTo>
                  <a:pt x="135270" y="17312"/>
                </a:lnTo>
                <a:lnTo>
                  <a:pt x="176977" y="4473"/>
                </a:lnTo>
                <a:lnTo>
                  <a:pt x="221827" y="0"/>
                </a:lnTo>
                <a:lnTo>
                  <a:pt x="266677" y="4473"/>
                </a:lnTo>
                <a:lnTo>
                  <a:pt x="308384" y="17312"/>
                </a:lnTo>
                <a:lnTo>
                  <a:pt x="346073" y="37644"/>
                </a:lnTo>
                <a:lnTo>
                  <a:pt x="378871" y="64598"/>
                </a:lnTo>
                <a:lnTo>
                  <a:pt x="405902" y="97301"/>
                </a:lnTo>
                <a:lnTo>
                  <a:pt x="426292" y="134882"/>
                </a:lnTo>
                <a:lnTo>
                  <a:pt x="439168" y="176470"/>
                </a:lnTo>
                <a:lnTo>
                  <a:pt x="443654" y="221191"/>
                </a:lnTo>
                <a:lnTo>
                  <a:pt x="439168" y="265913"/>
                </a:lnTo>
                <a:lnTo>
                  <a:pt x="426292" y="307500"/>
                </a:lnTo>
                <a:lnTo>
                  <a:pt x="405902" y="345081"/>
                </a:lnTo>
                <a:lnTo>
                  <a:pt x="378871" y="377785"/>
                </a:lnTo>
                <a:lnTo>
                  <a:pt x="346073" y="404739"/>
                </a:lnTo>
                <a:lnTo>
                  <a:pt x="308384" y="425071"/>
                </a:lnTo>
                <a:lnTo>
                  <a:pt x="266677" y="437909"/>
                </a:lnTo>
                <a:lnTo>
                  <a:pt x="221827" y="44238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67925" y="6337822"/>
            <a:ext cx="443865" cy="442595"/>
          </a:xfrm>
          <a:custGeom>
            <a:avLst/>
            <a:gdLst/>
            <a:ahLst/>
            <a:cxnLst/>
            <a:rect l="l" t="t" r="r" b="b"/>
            <a:pathLst>
              <a:path w="443864" h="442595">
                <a:moveTo>
                  <a:pt x="221827" y="442383"/>
                </a:moveTo>
                <a:lnTo>
                  <a:pt x="176977" y="437909"/>
                </a:lnTo>
                <a:lnTo>
                  <a:pt x="135270" y="425071"/>
                </a:lnTo>
                <a:lnTo>
                  <a:pt x="97581" y="404739"/>
                </a:lnTo>
                <a:lnTo>
                  <a:pt x="64783" y="377785"/>
                </a:lnTo>
                <a:lnTo>
                  <a:pt x="37752" y="345081"/>
                </a:lnTo>
                <a:lnTo>
                  <a:pt x="17361" y="307500"/>
                </a:lnTo>
                <a:lnTo>
                  <a:pt x="4486" y="265913"/>
                </a:lnTo>
                <a:lnTo>
                  <a:pt x="0" y="221191"/>
                </a:lnTo>
                <a:lnTo>
                  <a:pt x="4486" y="176470"/>
                </a:lnTo>
                <a:lnTo>
                  <a:pt x="17361" y="134882"/>
                </a:lnTo>
                <a:lnTo>
                  <a:pt x="37752" y="97301"/>
                </a:lnTo>
                <a:lnTo>
                  <a:pt x="64783" y="64598"/>
                </a:lnTo>
                <a:lnTo>
                  <a:pt x="97581" y="37644"/>
                </a:lnTo>
                <a:lnTo>
                  <a:pt x="135270" y="17312"/>
                </a:lnTo>
                <a:lnTo>
                  <a:pt x="176977" y="4473"/>
                </a:lnTo>
                <a:lnTo>
                  <a:pt x="221827" y="0"/>
                </a:lnTo>
                <a:lnTo>
                  <a:pt x="266677" y="4473"/>
                </a:lnTo>
                <a:lnTo>
                  <a:pt x="308384" y="17312"/>
                </a:lnTo>
                <a:lnTo>
                  <a:pt x="346073" y="37644"/>
                </a:lnTo>
                <a:lnTo>
                  <a:pt x="378871" y="64598"/>
                </a:lnTo>
                <a:lnTo>
                  <a:pt x="405902" y="97301"/>
                </a:lnTo>
                <a:lnTo>
                  <a:pt x="426292" y="134882"/>
                </a:lnTo>
                <a:lnTo>
                  <a:pt x="439168" y="176470"/>
                </a:lnTo>
                <a:lnTo>
                  <a:pt x="443654" y="221191"/>
                </a:lnTo>
                <a:lnTo>
                  <a:pt x="439168" y="265913"/>
                </a:lnTo>
                <a:lnTo>
                  <a:pt x="426292" y="307500"/>
                </a:lnTo>
                <a:lnTo>
                  <a:pt x="405902" y="345081"/>
                </a:lnTo>
                <a:lnTo>
                  <a:pt x="378871" y="377785"/>
                </a:lnTo>
                <a:lnTo>
                  <a:pt x="346073" y="404739"/>
                </a:lnTo>
                <a:lnTo>
                  <a:pt x="308384" y="425071"/>
                </a:lnTo>
                <a:lnTo>
                  <a:pt x="266677" y="437909"/>
                </a:lnTo>
                <a:lnTo>
                  <a:pt x="221827" y="44238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55234" y="6337822"/>
            <a:ext cx="443865" cy="442595"/>
          </a:xfrm>
          <a:custGeom>
            <a:avLst/>
            <a:gdLst/>
            <a:ahLst/>
            <a:cxnLst/>
            <a:rect l="l" t="t" r="r" b="b"/>
            <a:pathLst>
              <a:path w="443864" h="442595">
                <a:moveTo>
                  <a:pt x="221827" y="442383"/>
                </a:moveTo>
                <a:lnTo>
                  <a:pt x="176977" y="437909"/>
                </a:lnTo>
                <a:lnTo>
                  <a:pt x="135270" y="425071"/>
                </a:lnTo>
                <a:lnTo>
                  <a:pt x="97581" y="404739"/>
                </a:lnTo>
                <a:lnTo>
                  <a:pt x="64783" y="377785"/>
                </a:lnTo>
                <a:lnTo>
                  <a:pt x="37752" y="345081"/>
                </a:lnTo>
                <a:lnTo>
                  <a:pt x="17361" y="307500"/>
                </a:lnTo>
                <a:lnTo>
                  <a:pt x="4486" y="265913"/>
                </a:lnTo>
                <a:lnTo>
                  <a:pt x="0" y="221191"/>
                </a:lnTo>
                <a:lnTo>
                  <a:pt x="4486" y="176470"/>
                </a:lnTo>
                <a:lnTo>
                  <a:pt x="17361" y="134882"/>
                </a:lnTo>
                <a:lnTo>
                  <a:pt x="37752" y="97301"/>
                </a:lnTo>
                <a:lnTo>
                  <a:pt x="64783" y="64598"/>
                </a:lnTo>
                <a:lnTo>
                  <a:pt x="97581" y="37644"/>
                </a:lnTo>
                <a:lnTo>
                  <a:pt x="135270" y="17312"/>
                </a:lnTo>
                <a:lnTo>
                  <a:pt x="176977" y="4473"/>
                </a:lnTo>
                <a:lnTo>
                  <a:pt x="221827" y="0"/>
                </a:lnTo>
                <a:lnTo>
                  <a:pt x="266677" y="4473"/>
                </a:lnTo>
                <a:lnTo>
                  <a:pt x="308384" y="17312"/>
                </a:lnTo>
                <a:lnTo>
                  <a:pt x="346073" y="37644"/>
                </a:lnTo>
                <a:lnTo>
                  <a:pt x="378871" y="64598"/>
                </a:lnTo>
                <a:lnTo>
                  <a:pt x="405902" y="97301"/>
                </a:lnTo>
                <a:lnTo>
                  <a:pt x="426292" y="134882"/>
                </a:lnTo>
                <a:lnTo>
                  <a:pt x="439168" y="176470"/>
                </a:lnTo>
                <a:lnTo>
                  <a:pt x="443654" y="221191"/>
                </a:lnTo>
                <a:lnTo>
                  <a:pt x="439168" y="265913"/>
                </a:lnTo>
                <a:lnTo>
                  <a:pt x="426292" y="307500"/>
                </a:lnTo>
                <a:lnTo>
                  <a:pt x="405902" y="345081"/>
                </a:lnTo>
                <a:lnTo>
                  <a:pt x="378871" y="377785"/>
                </a:lnTo>
                <a:lnTo>
                  <a:pt x="346073" y="404739"/>
                </a:lnTo>
                <a:lnTo>
                  <a:pt x="308384" y="425071"/>
                </a:lnTo>
                <a:lnTo>
                  <a:pt x="266677" y="437909"/>
                </a:lnTo>
                <a:lnTo>
                  <a:pt x="221827" y="44238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11580" y="6880747"/>
            <a:ext cx="443865" cy="442595"/>
          </a:xfrm>
          <a:custGeom>
            <a:avLst/>
            <a:gdLst/>
            <a:ahLst/>
            <a:cxnLst/>
            <a:rect l="l" t="t" r="r" b="b"/>
            <a:pathLst>
              <a:path w="443864" h="442595">
                <a:moveTo>
                  <a:pt x="221827" y="442383"/>
                </a:moveTo>
                <a:lnTo>
                  <a:pt x="176977" y="437909"/>
                </a:lnTo>
                <a:lnTo>
                  <a:pt x="135270" y="425071"/>
                </a:lnTo>
                <a:lnTo>
                  <a:pt x="97581" y="404739"/>
                </a:lnTo>
                <a:lnTo>
                  <a:pt x="64783" y="377785"/>
                </a:lnTo>
                <a:lnTo>
                  <a:pt x="37752" y="345081"/>
                </a:lnTo>
                <a:lnTo>
                  <a:pt x="17361" y="307500"/>
                </a:lnTo>
                <a:lnTo>
                  <a:pt x="4486" y="265913"/>
                </a:lnTo>
                <a:lnTo>
                  <a:pt x="0" y="221191"/>
                </a:lnTo>
                <a:lnTo>
                  <a:pt x="4486" y="176470"/>
                </a:lnTo>
                <a:lnTo>
                  <a:pt x="17361" y="134882"/>
                </a:lnTo>
                <a:lnTo>
                  <a:pt x="37752" y="97301"/>
                </a:lnTo>
                <a:lnTo>
                  <a:pt x="64783" y="64598"/>
                </a:lnTo>
                <a:lnTo>
                  <a:pt x="97581" y="37644"/>
                </a:lnTo>
                <a:lnTo>
                  <a:pt x="135270" y="17312"/>
                </a:lnTo>
                <a:lnTo>
                  <a:pt x="176977" y="4473"/>
                </a:lnTo>
                <a:lnTo>
                  <a:pt x="221827" y="0"/>
                </a:lnTo>
                <a:lnTo>
                  <a:pt x="266677" y="4473"/>
                </a:lnTo>
                <a:lnTo>
                  <a:pt x="308384" y="17312"/>
                </a:lnTo>
                <a:lnTo>
                  <a:pt x="346073" y="37644"/>
                </a:lnTo>
                <a:lnTo>
                  <a:pt x="378871" y="64598"/>
                </a:lnTo>
                <a:lnTo>
                  <a:pt x="405902" y="97301"/>
                </a:lnTo>
                <a:lnTo>
                  <a:pt x="426292" y="134882"/>
                </a:lnTo>
                <a:lnTo>
                  <a:pt x="439168" y="176470"/>
                </a:lnTo>
                <a:lnTo>
                  <a:pt x="443654" y="221191"/>
                </a:lnTo>
                <a:lnTo>
                  <a:pt x="439168" y="265913"/>
                </a:lnTo>
                <a:lnTo>
                  <a:pt x="426292" y="307500"/>
                </a:lnTo>
                <a:lnTo>
                  <a:pt x="405902" y="345081"/>
                </a:lnTo>
                <a:lnTo>
                  <a:pt x="378871" y="377785"/>
                </a:lnTo>
                <a:lnTo>
                  <a:pt x="346073" y="404739"/>
                </a:lnTo>
                <a:lnTo>
                  <a:pt x="308384" y="425071"/>
                </a:lnTo>
                <a:lnTo>
                  <a:pt x="266677" y="437909"/>
                </a:lnTo>
                <a:lnTo>
                  <a:pt x="221827" y="44238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24270" y="6880747"/>
            <a:ext cx="443865" cy="442595"/>
          </a:xfrm>
          <a:custGeom>
            <a:avLst/>
            <a:gdLst/>
            <a:ahLst/>
            <a:cxnLst/>
            <a:rect l="l" t="t" r="r" b="b"/>
            <a:pathLst>
              <a:path w="443864" h="442595">
                <a:moveTo>
                  <a:pt x="221827" y="442383"/>
                </a:moveTo>
                <a:lnTo>
                  <a:pt x="176977" y="437909"/>
                </a:lnTo>
                <a:lnTo>
                  <a:pt x="135270" y="425071"/>
                </a:lnTo>
                <a:lnTo>
                  <a:pt x="97581" y="404739"/>
                </a:lnTo>
                <a:lnTo>
                  <a:pt x="64783" y="377785"/>
                </a:lnTo>
                <a:lnTo>
                  <a:pt x="37752" y="345081"/>
                </a:lnTo>
                <a:lnTo>
                  <a:pt x="17361" y="307500"/>
                </a:lnTo>
                <a:lnTo>
                  <a:pt x="4486" y="265913"/>
                </a:lnTo>
                <a:lnTo>
                  <a:pt x="0" y="221191"/>
                </a:lnTo>
                <a:lnTo>
                  <a:pt x="4486" y="176470"/>
                </a:lnTo>
                <a:lnTo>
                  <a:pt x="17361" y="134882"/>
                </a:lnTo>
                <a:lnTo>
                  <a:pt x="37752" y="97301"/>
                </a:lnTo>
                <a:lnTo>
                  <a:pt x="64783" y="64598"/>
                </a:lnTo>
                <a:lnTo>
                  <a:pt x="97581" y="37644"/>
                </a:lnTo>
                <a:lnTo>
                  <a:pt x="135270" y="17312"/>
                </a:lnTo>
                <a:lnTo>
                  <a:pt x="176977" y="4473"/>
                </a:lnTo>
                <a:lnTo>
                  <a:pt x="221827" y="0"/>
                </a:lnTo>
                <a:lnTo>
                  <a:pt x="266677" y="4473"/>
                </a:lnTo>
                <a:lnTo>
                  <a:pt x="308384" y="17312"/>
                </a:lnTo>
                <a:lnTo>
                  <a:pt x="346073" y="37644"/>
                </a:lnTo>
                <a:lnTo>
                  <a:pt x="378871" y="64598"/>
                </a:lnTo>
                <a:lnTo>
                  <a:pt x="405902" y="97301"/>
                </a:lnTo>
                <a:lnTo>
                  <a:pt x="426292" y="134882"/>
                </a:lnTo>
                <a:lnTo>
                  <a:pt x="439168" y="176470"/>
                </a:lnTo>
                <a:lnTo>
                  <a:pt x="443654" y="221191"/>
                </a:lnTo>
                <a:lnTo>
                  <a:pt x="439168" y="265913"/>
                </a:lnTo>
                <a:lnTo>
                  <a:pt x="426292" y="307500"/>
                </a:lnTo>
                <a:lnTo>
                  <a:pt x="405902" y="345081"/>
                </a:lnTo>
                <a:lnTo>
                  <a:pt x="378871" y="377785"/>
                </a:lnTo>
                <a:lnTo>
                  <a:pt x="346073" y="404739"/>
                </a:lnTo>
                <a:lnTo>
                  <a:pt x="308384" y="425071"/>
                </a:lnTo>
                <a:lnTo>
                  <a:pt x="266677" y="437909"/>
                </a:lnTo>
                <a:lnTo>
                  <a:pt x="221827" y="44238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48234" y="6126685"/>
            <a:ext cx="233927" cy="162877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97343" y="6126685"/>
            <a:ext cx="233927" cy="162877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84653" y="6126685"/>
            <a:ext cx="233927" cy="162877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3278719" y="6639447"/>
            <a:ext cx="332740" cy="80645"/>
          </a:xfrm>
          <a:custGeom>
            <a:avLst/>
            <a:gdLst/>
            <a:ahLst/>
            <a:cxnLst/>
            <a:rect l="l" t="t" r="r" b="b"/>
            <a:pathLst>
              <a:path w="332739" h="80645">
                <a:moveTo>
                  <a:pt x="260142" y="80433"/>
                </a:moveTo>
                <a:lnTo>
                  <a:pt x="72598" y="80433"/>
                </a:lnTo>
                <a:lnTo>
                  <a:pt x="55582" y="68776"/>
                </a:lnTo>
                <a:lnTo>
                  <a:pt x="37811" y="58062"/>
                </a:lnTo>
                <a:lnTo>
                  <a:pt x="19283" y="48479"/>
                </a:lnTo>
                <a:lnTo>
                  <a:pt x="0" y="40216"/>
                </a:lnTo>
                <a:lnTo>
                  <a:pt x="4190" y="30822"/>
                </a:lnTo>
                <a:lnTo>
                  <a:pt x="7814" y="20862"/>
                </a:lnTo>
                <a:lnTo>
                  <a:pt x="14116" y="0"/>
                </a:lnTo>
                <a:lnTo>
                  <a:pt x="318624" y="0"/>
                </a:lnTo>
                <a:lnTo>
                  <a:pt x="324926" y="20108"/>
                </a:lnTo>
                <a:lnTo>
                  <a:pt x="332740" y="40216"/>
                </a:lnTo>
                <a:lnTo>
                  <a:pt x="313457" y="48479"/>
                </a:lnTo>
                <a:lnTo>
                  <a:pt x="294929" y="58062"/>
                </a:lnTo>
                <a:lnTo>
                  <a:pt x="277158" y="68776"/>
                </a:lnTo>
                <a:lnTo>
                  <a:pt x="260142" y="8043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66028" y="6639447"/>
            <a:ext cx="332740" cy="80645"/>
          </a:xfrm>
          <a:custGeom>
            <a:avLst/>
            <a:gdLst/>
            <a:ahLst/>
            <a:cxnLst/>
            <a:rect l="l" t="t" r="r" b="b"/>
            <a:pathLst>
              <a:path w="332739" h="80645">
                <a:moveTo>
                  <a:pt x="260142" y="80433"/>
                </a:moveTo>
                <a:lnTo>
                  <a:pt x="72598" y="80433"/>
                </a:lnTo>
                <a:lnTo>
                  <a:pt x="55582" y="68776"/>
                </a:lnTo>
                <a:lnTo>
                  <a:pt x="37811" y="58062"/>
                </a:lnTo>
                <a:lnTo>
                  <a:pt x="19283" y="48479"/>
                </a:lnTo>
                <a:lnTo>
                  <a:pt x="0" y="40216"/>
                </a:lnTo>
                <a:lnTo>
                  <a:pt x="4190" y="30822"/>
                </a:lnTo>
                <a:lnTo>
                  <a:pt x="7814" y="20862"/>
                </a:lnTo>
                <a:lnTo>
                  <a:pt x="14116" y="0"/>
                </a:lnTo>
                <a:lnTo>
                  <a:pt x="318624" y="0"/>
                </a:lnTo>
                <a:lnTo>
                  <a:pt x="324926" y="20108"/>
                </a:lnTo>
                <a:lnTo>
                  <a:pt x="332740" y="40216"/>
                </a:lnTo>
                <a:lnTo>
                  <a:pt x="313457" y="48479"/>
                </a:lnTo>
                <a:lnTo>
                  <a:pt x="294929" y="58062"/>
                </a:lnTo>
                <a:lnTo>
                  <a:pt x="277158" y="68776"/>
                </a:lnTo>
                <a:lnTo>
                  <a:pt x="260142" y="80433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30084" y="7292968"/>
            <a:ext cx="807085" cy="593725"/>
          </a:xfrm>
          <a:custGeom>
            <a:avLst/>
            <a:gdLst/>
            <a:ahLst/>
            <a:cxnLst/>
            <a:rect l="l" t="t" r="r" b="b"/>
            <a:pathLst>
              <a:path w="807085" h="593725">
                <a:moveTo>
                  <a:pt x="685648" y="593195"/>
                </a:moveTo>
                <a:lnTo>
                  <a:pt x="120996" y="593195"/>
                </a:lnTo>
                <a:lnTo>
                  <a:pt x="74015" y="583675"/>
                </a:lnTo>
                <a:lnTo>
                  <a:pt x="35542" y="557754"/>
                </a:lnTo>
                <a:lnTo>
                  <a:pt x="9547" y="519391"/>
                </a:lnTo>
                <a:lnTo>
                  <a:pt x="0" y="472545"/>
                </a:lnTo>
                <a:lnTo>
                  <a:pt x="0" y="233256"/>
                </a:lnTo>
                <a:lnTo>
                  <a:pt x="5825" y="179671"/>
                </a:lnTo>
                <a:lnTo>
                  <a:pt x="22406" y="130331"/>
                </a:lnTo>
                <a:lnTo>
                  <a:pt x="48398" y="86465"/>
                </a:lnTo>
                <a:lnTo>
                  <a:pt x="82457" y="49302"/>
                </a:lnTo>
                <a:lnTo>
                  <a:pt x="123237" y="20071"/>
                </a:lnTo>
                <a:lnTo>
                  <a:pt x="169395" y="0"/>
                </a:lnTo>
                <a:lnTo>
                  <a:pt x="187135" y="20328"/>
                </a:lnTo>
                <a:lnTo>
                  <a:pt x="206954" y="38959"/>
                </a:lnTo>
                <a:lnTo>
                  <a:pt x="228664" y="55706"/>
                </a:lnTo>
                <a:lnTo>
                  <a:pt x="252076" y="70379"/>
                </a:lnTo>
                <a:lnTo>
                  <a:pt x="237960" y="70379"/>
                </a:lnTo>
                <a:lnTo>
                  <a:pt x="188303" y="78824"/>
                </a:lnTo>
                <a:lnTo>
                  <a:pt x="145131" y="102230"/>
                </a:lnTo>
                <a:lnTo>
                  <a:pt x="111058" y="137701"/>
                </a:lnTo>
                <a:lnTo>
                  <a:pt x="88698" y="182342"/>
                </a:lnTo>
                <a:lnTo>
                  <a:pt x="80664" y="233256"/>
                </a:lnTo>
                <a:lnTo>
                  <a:pt x="80664" y="472545"/>
                </a:lnTo>
                <a:lnTo>
                  <a:pt x="83846" y="488161"/>
                </a:lnTo>
                <a:lnTo>
                  <a:pt x="92512" y="500948"/>
                </a:lnTo>
                <a:lnTo>
                  <a:pt x="105336" y="509589"/>
                </a:lnTo>
                <a:lnTo>
                  <a:pt x="120996" y="512762"/>
                </a:lnTo>
                <a:lnTo>
                  <a:pt x="685648" y="512762"/>
                </a:lnTo>
                <a:lnTo>
                  <a:pt x="701308" y="509589"/>
                </a:lnTo>
                <a:lnTo>
                  <a:pt x="714132" y="500948"/>
                </a:lnTo>
                <a:lnTo>
                  <a:pt x="722798" y="488161"/>
                </a:lnTo>
                <a:lnTo>
                  <a:pt x="725980" y="472545"/>
                </a:lnTo>
                <a:lnTo>
                  <a:pt x="725980" y="233256"/>
                </a:lnTo>
                <a:lnTo>
                  <a:pt x="717946" y="181570"/>
                </a:lnTo>
                <a:lnTo>
                  <a:pt x="695586" y="136833"/>
                </a:lnTo>
                <a:lnTo>
                  <a:pt x="661513" y="101651"/>
                </a:lnTo>
                <a:lnTo>
                  <a:pt x="618341" y="78631"/>
                </a:lnTo>
                <a:lnTo>
                  <a:pt x="568684" y="70379"/>
                </a:lnTo>
                <a:lnTo>
                  <a:pt x="554568" y="70379"/>
                </a:lnTo>
                <a:lnTo>
                  <a:pt x="576845" y="55706"/>
                </a:lnTo>
                <a:lnTo>
                  <a:pt x="598177" y="38959"/>
                </a:lnTo>
                <a:lnTo>
                  <a:pt x="618375" y="20328"/>
                </a:lnTo>
                <a:lnTo>
                  <a:pt x="637249" y="0"/>
                </a:lnTo>
                <a:lnTo>
                  <a:pt x="683407" y="20071"/>
                </a:lnTo>
                <a:lnTo>
                  <a:pt x="724187" y="49302"/>
                </a:lnTo>
                <a:lnTo>
                  <a:pt x="758246" y="86465"/>
                </a:lnTo>
                <a:lnTo>
                  <a:pt x="784238" y="130331"/>
                </a:lnTo>
                <a:lnTo>
                  <a:pt x="800819" y="179671"/>
                </a:lnTo>
                <a:lnTo>
                  <a:pt x="806644" y="233256"/>
                </a:lnTo>
                <a:lnTo>
                  <a:pt x="806644" y="472545"/>
                </a:lnTo>
                <a:lnTo>
                  <a:pt x="797097" y="519391"/>
                </a:lnTo>
                <a:lnTo>
                  <a:pt x="771102" y="557754"/>
                </a:lnTo>
                <a:lnTo>
                  <a:pt x="732629" y="583675"/>
                </a:lnTo>
                <a:lnTo>
                  <a:pt x="685648" y="593195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40998" y="6750043"/>
            <a:ext cx="189561" cy="108585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36254" y="6750043"/>
            <a:ext cx="189561" cy="108585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3042775" y="7292968"/>
            <a:ext cx="807085" cy="593725"/>
          </a:xfrm>
          <a:custGeom>
            <a:avLst/>
            <a:gdLst/>
            <a:ahLst/>
            <a:cxnLst/>
            <a:rect l="l" t="t" r="r" b="b"/>
            <a:pathLst>
              <a:path w="807085" h="593725">
                <a:moveTo>
                  <a:pt x="685648" y="593195"/>
                </a:moveTo>
                <a:lnTo>
                  <a:pt x="120996" y="593195"/>
                </a:lnTo>
                <a:lnTo>
                  <a:pt x="74015" y="583675"/>
                </a:lnTo>
                <a:lnTo>
                  <a:pt x="35542" y="557754"/>
                </a:lnTo>
                <a:lnTo>
                  <a:pt x="9547" y="519391"/>
                </a:lnTo>
                <a:lnTo>
                  <a:pt x="0" y="472545"/>
                </a:lnTo>
                <a:lnTo>
                  <a:pt x="0" y="233256"/>
                </a:lnTo>
                <a:lnTo>
                  <a:pt x="5825" y="179671"/>
                </a:lnTo>
                <a:lnTo>
                  <a:pt x="22406" y="130331"/>
                </a:lnTo>
                <a:lnTo>
                  <a:pt x="48398" y="86465"/>
                </a:lnTo>
                <a:lnTo>
                  <a:pt x="82457" y="49302"/>
                </a:lnTo>
                <a:lnTo>
                  <a:pt x="123237" y="20071"/>
                </a:lnTo>
                <a:lnTo>
                  <a:pt x="169395" y="0"/>
                </a:lnTo>
                <a:lnTo>
                  <a:pt x="187135" y="20328"/>
                </a:lnTo>
                <a:lnTo>
                  <a:pt x="206954" y="38959"/>
                </a:lnTo>
                <a:lnTo>
                  <a:pt x="228664" y="55706"/>
                </a:lnTo>
                <a:lnTo>
                  <a:pt x="252076" y="70379"/>
                </a:lnTo>
                <a:lnTo>
                  <a:pt x="237960" y="70379"/>
                </a:lnTo>
                <a:lnTo>
                  <a:pt x="188303" y="78824"/>
                </a:lnTo>
                <a:lnTo>
                  <a:pt x="145131" y="102230"/>
                </a:lnTo>
                <a:lnTo>
                  <a:pt x="111058" y="137701"/>
                </a:lnTo>
                <a:lnTo>
                  <a:pt x="88698" y="182342"/>
                </a:lnTo>
                <a:lnTo>
                  <a:pt x="80664" y="233256"/>
                </a:lnTo>
                <a:lnTo>
                  <a:pt x="80664" y="472545"/>
                </a:lnTo>
                <a:lnTo>
                  <a:pt x="83846" y="488161"/>
                </a:lnTo>
                <a:lnTo>
                  <a:pt x="92512" y="500948"/>
                </a:lnTo>
                <a:lnTo>
                  <a:pt x="105336" y="509589"/>
                </a:lnTo>
                <a:lnTo>
                  <a:pt x="120996" y="512762"/>
                </a:lnTo>
                <a:lnTo>
                  <a:pt x="685648" y="512762"/>
                </a:lnTo>
                <a:lnTo>
                  <a:pt x="701308" y="509589"/>
                </a:lnTo>
                <a:lnTo>
                  <a:pt x="714132" y="500948"/>
                </a:lnTo>
                <a:lnTo>
                  <a:pt x="722798" y="488161"/>
                </a:lnTo>
                <a:lnTo>
                  <a:pt x="725980" y="472545"/>
                </a:lnTo>
                <a:lnTo>
                  <a:pt x="725980" y="233256"/>
                </a:lnTo>
                <a:lnTo>
                  <a:pt x="717946" y="181570"/>
                </a:lnTo>
                <a:lnTo>
                  <a:pt x="695586" y="136833"/>
                </a:lnTo>
                <a:lnTo>
                  <a:pt x="661513" y="101651"/>
                </a:lnTo>
                <a:lnTo>
                  <a:pt x="618341" y="78631"/>
                </a:lnTo>
                <a:lnTo>
                  <a:pt x="568684" y="70379"/>
                </a:lnTo>
                <a:lnTo>
                  <a:pt x="554568" y="70379"/>
                </a:lnTo>
                <a:lnTo>
                  <a:pt x="576845" y="55706"/>
                </a:lnTo>
                <a:lnTo>
                  <a:pt x="598177" y="38959"/>
                </a:lnTo>
                <a:lnTo>
                  <a:pt x="618375" y="20328"/>
                </a:lnTo>
                <a:lnTo>
                  <a:pt x="637249" y="0"/>
                </a:lnTo>
                <a:lnTo>
                  <a:pt x="683407" y="20071"/>
                </a:lnTo>
                <a:lnTo>
                  <a:pt x="724187" y="49302"/>
                </a:lnTo>
                <a:lnTo>
                  <a:pt x="758246" y="86465"/>
                </a:lnTo>
                <a:lnTo>
                  <a:pt x="784238" y="130331"/>
                </a:lnTo>
                <a:lnTo>
                  <a:pt x="800819" y="179671"/>
                </a:lnTo>
                <a:lnTo>
                  <a:pt x="806644" y="233256"/>
                </a:lnTo>
                <a:lnTo>
                  <a:pt x="806644" y="472545"/>
                </a:lnTo>
                <a:lnTo>
                  <a:pt x="797097" y="519391"/>
                </a:lnTo>
                <a:lnTo>
                  <a:pt x="771102" y="557754"/>
                </a:lnTo>
                <a:lnTo>
                  <a:pt x="732628" y="583675"/>
                </a:lnTo>
                <a:lnTo>
                  <a:pt x="685648" y="593195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53689" y="6750043"/>
            <a:ext cx="189561" cy="108585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48945" y="6750043"/>
            <a:ext cx="189561" cy="108585"/>
          </a:xfrm>
          <a:prstGeom prst="rect">
            <a:avLst/>
          </a:prstGeom>
        </p:spPr>
      </p:pic>
      <p:sp>
        <p:nvSpPr>
          <p:cNvPr id="25" name="object 25"/>
          <p:cNvSpPr/>
          <p:nvPr/>
        </p:nvSpPr>
        <p:spPr>
          <a:xfrm>
            <a:off x="4684298" y="6750043"/>
            <a:ext cx="496570" cy="593725"/>
          </a:xfrm>
          <a:custGeom>
            <a:avLst/>
            <a:gdLst/>
            <a:ahLst/>
            <a:cxnLst/>
            <a:rect l="l" t="t" r="r" b="b"/>
            <a:pathLst>
              <a:path w="496570" h="593725">
                <a:moveTo>
                  <a:pt x="375089" y="593195"/>
                </a:moveTo>
                <a:lnTo>
                  <a:pt x="78647" y="593195"/>
                </a:lnTo>
                <a:lnTo>
                  <a:pt x="61254" y="570165"/>
                </a:lnTo>
                <a:lnTo>
                  <a:pt x="42348" y="549208"/>
                </a:lnTo>
                <a:lnTo>
                  <a:pt x="21930" y="530137"/>
                </a:lnTo>
                <a:lnTo>
                  <a:pt x="0" y="512762"/>
                </a:lnTo>
                <a:lnTo>
                  <a:pt x="375089" y="512762"/>
                </a:lnTo>
                <a:lnTo>
                  <a:pt x="390750" y="509589"/>
                </a:lnTo>
                <a:lnTo>
                  <a:pt x="403574" y="500948"/>
                </a:lnTo>
                <a:lnTo>
                  <a:pt x="412239" y="488161"/>
                </a:lnTo>
                <a:lnTo>
                  <a:pt x="415422" y="472545"/>
                </a:lnTo>
                <a:lnTo>
                  <a:pt x="415422" y="233256"/>
                </a:lnTo>
                <a:lnTo>
                  <a:pt x="407387" y="181570"/>
                </a:lnTo>
                <a:lnTo>
                  <a:pt x="385027" y="136833"/>
                </a:lnTo>
                <a:lnTo>
                  <a:pt x="350955" y="101651"/>
                </a:lnTo>
                <a:lnTo>
                  <a:pt x="307783" y="78631"/>
                </a:lnTo>
                <a:lnTo>
                  <a:pt x="258126" y="70379"/>
                </a:lnTo>
                <a:lnTo>
                  <a:pt x="244010" y="70379"/>
                </a:lnTo>
                <a:lnTo>
                  <a:pt x="266287" y="55706"/>
                </a:lnTo>
                <a:lnTo>
                  <a:pt x="287619" y="38959"/>
                </a:lnTo>
                <a:lnTo>
                  <a:pt x="307816" y="20328"/>
                </a:lnTo>
                <a:lnTo>
                  <a:pt x="326691" y="0"/>
                </a:lnTo>
                <a:lnTo>
                  <a:pt x="372849" y="20071"/>
                </a:lnTo>
                <a:lnTo>
                  <a:pt x="413629" y="49302"/>
                </a:lnTo>
                <a:lnTo>
                  <a:pt x="447687" y="86465"/>
                </a:lnTo>
                <a:lnTo>
                  <a:pt x="473679" y="130331"/>
                </a:lnTo>
                <a:lnTo>
                  <a:pt x="490260" y="179671"/>
                </a:lnTo>
                <a:lnTo>
                  <a:pt x="496086" y="233256"/>
                </a:lnTo>
                <a:lnTo>
                  <a:pt x="496086" y="472545"/>
                </a:lnTo>
                <a:lnTo>
                  <a:pt x="486539" y="519391"/>
                </a:lnTo>
                <a:lnTo>
                  <a:pt x="460543" y="557754"/>
                </a:lnTo>
                <a:lnTo>
                  <a:pt x="422070" y="583675"/>
                </a:lnTo>
                <a:lnTo>
                  <a:pt x="375089" y="593195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794971" y="7262806"/>
            <a:ext cx="187544" cy="80433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2599120" y="6750043"/>
            <a:ext cx="496570" cy="593725"/>
          </a:xfrm>
          <a:custGeom>
            <a:avLst/>
            <a:gdLst/>
            <a:ahLst/>
            <a:cxnLst/>
            <a:rect l="l" t="t" r="r" b="b"/>
            <a:pathLst>
              <a:path w="496569" h="593725">
                <a:moveTo>
                  <a:pt x="419455" y="593195"/>
                </a:moveTo>
                <a:lnTo>
                  <a:pt x="120996" y="593195"/>
                </a:lnTo>
                <a:lnTo>
                  <a:pt x="74015" y="583675"/>
                </a:lnTo>
                <a:lnTo>
                  <a:pt x="35542" y="557754"/>
                </a:lnTo>
                <a:lnTo>
                  <a:pt x="9547" y="519391"/>
                </a:lnTo>
                <a:lnTo>
                  <a:pt x="0" y="472545"/>
                </a:lnTo>
                <a:lnTo>
                  <a:pt x="0" y="233256"/>
                </a:lnTo>
                <a:lnTo>
                  <a:pt x="5825" y="179671"/>
                </a:lnTo>
                <a:lnTo>
                  <a:pt x="22406" y="130331"/>
                </a:lnTo>
                <a:lnTo>
                  <a:pt x="48398" y="86465"/>
                </a:lnTo>
                <a:lnTo>
                  <a:pt x="82457" y="49302"/>
                </a:lnTo>
                <a:lnTo>
                  <a:pt x="123237" y="20071"/>
                </a:lnTo>
                <a:lnTo>
                  <a:pt x="169395" y="0"/>
                </a:lnTo>
                <a:lnTo>
                  <a:pt x="187135" y="20328"/>
                </a:lnTo>
                <a:lnTo>
                  <a:pt x="206954" y="38959"/>
                </a:lnTo>
                <a:lnTo>
                  <a:pt x="228664" y="55706"/>
                </a:lnTo>
                <a:lnTo>
                  <a:pt x="252076" y="70379"/>
                </a:lnTo>
                <a:lnTo>
                  <a:pt x="237960" y="70379"/>
                </a:lnTo>
                <a:lnTo>
                  <a:pt x="188303" y="78824"/>
                </a:lnTo>
                <a:lnTo>
                  <a:pt x="145131" y="102230"/>
                </a:lnTo>
                <a:lnTo>
                  <a:pt x="111058" y="137701"/>
                </a:lnTo>
                <a:lnTo>
                  <a:pt x="88698" y="182342"/>
                </a:lnTo>
                <a:lnTo>
                  <a:pt x="80664" y="233256"/>
                </a:lnTo>
                <a:lnTo>
                  <a:pt x="80664" y="472545"/>
                </a:lnTo>
                <a:lnTo>
                  <a:pt x="83846" y="488161"/>
                </a:lnTo>
                <a:lnTo>
                  <a:pt x="92512" y="500948"/>
                </a:lnTo>
                <a:lnTo>
                  <a:pt x="105336" y="509589"/>
                </a:lnTo>
                <a:lnTo>
                  <a:pt x="120996" y="512762"/>
                </a:lnTo>
                <a:lnTo>
                  <a:pt x="496086" y="512762"/>
                </a:lnTo>
                <a:lnTo>
                  <a:pt x="474187" y="530137"/>
                </a:lnTo>
                <a:lnTo>
                  <a:pt x="453989" y="549208"/>
                </a:lnTo>
                <a:lnTo>
                  <a:pt x="435682" y="570165"/>
                </a:lnTo>
                <a:lnTo>
                  <a:pt x="419455" y="593195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675945" y="5874885"/>
            <a:ext cx="1219200" cy="1850389"/>
          </a:xfrm>
          <a:custGeom>
            <a:avLst/>
            <a:gdLst/>
            <a:ahLst/>
            <a:cxnLst/>
            <a:rect l="l" t="t" r="r" b="b"/>
            <a:pathLst>
              <a:path w="1219200" h="1850390">
                <a:moveTo>
                  <a:pt x="612918" y="1850341"/>
                </a:moveTo>
                <a:lnTo>
                  <a:pt x="576920" y="1830984"/>
                </a:lnTo>
                <a:lnTo>
                  <a:pt x="38126" y="820439"/>
                </a:lnTo>
                <a:lnTo>
                  <a:pt x="36869" y="817921"/>
                </a:lnTo>
                <a:lnTo>
                  <a:pt x="35612" y="815822"/>
                </a:lnTo>
                <a:lnTo>
                  <a:pt x="34774" y="812885"/>
                </a:lnTo>
                <a:lnTo>
                  <a:pt x="26768" y="788669"/>
                </a:lnTo>
                <a:lnTo>
                  <a:pt x="19743" y="763942"/>
                </a:lnTo>
                <a:lnTo>
                  <a:pt x="8798" y="713425"/>
                </a:lnTo>
                <a:lnTo>
                  <a:pt x="2356" y="662331"/>
                </a:lnTo>
                <a:lnTo>
                  <a:pt x="0" y="610608"/>
                </a:lnTo>
                <a:lnTo>
                  <a:pt x="2022" y="560513"/>
                </a:lnTo>
                <a:lnTo>
                  <a:pt x="7987" y="511551"/>
                </a:lnTo>
                <a:lnTo>
                  <a:pt x="17737" y="463873"/>
                </a:lnTo>
                <a:lnTo>
                  <a:pt x="31117" y="417630"/>
                </a:lnTo>
                <a:lnTo>
                  <a:pt x="47971" y="372974"/>
                </a:lnTo>
                <a:lnTo>
                  <a:pt x="68144" y="330055"/>
                </a:lnTo>
                <a:lnTo>
                  <a:pt x="91479" y="289025"/>
                </a:lnTo>
                <a:lnTo>
                  <a:pt x="117820" y="250034"/>
                </a:lnTo>
                <a:lnTo>
                  <a:pt x="147012" y="213234"/>
                </a:lnTo>
                <a:lnTo>
                  <a:pt x="178899" y="178775"/>
                </a:lnTo>
                <a:lnTo>
                  <a:pt x="213187" y="146950"/>
                </a:lnTo>
                <a:lnTo>
                  <a:pt x="249836" y="117800"/>
                </a:lnTo>
                <a:lnTo>
                  <a:pt x="288691" y="91486"/>
                </a:lnTo>
                <a:lnTo>
                  <a:pt x="329601" y="68166"/>
                </a:lnTo>
                <a:lnTo>
                  <a:pt x="372411" y="47998"/>
                </a:lnTo>
                <a:lnTo>
                  <a:pt x="416968" y="31142"/>
                </a:lnTo>
                <a:lnTo>
                  <a:pt x="463118" y="17755"/>
                </a:lnTo>
                <a:lnTo>
                  <a:pt x="510709" y="7997"/>
                </a:lnTo>
                <a:lnTo>
                  <a:pt x="559588" y="2025"/>
                </a:lnTo>
                <a:lnTo>
                  <a:pt x="609599" y="0"/>
                </a:lnTo>
                <a:lnTo>
                  <a:pt x="659611" y="2025"/>
                </a:lnTo>
                <a:lnTo>
                  <a:pt x="708490" y="7997"/>
                </a:lnTo>
                <a:lnTo>
                  <a:pt x="756081" y="17755"/>
                </a:lnTo>
                <a:lnTo>
                  <a:pt x="802231" y="31142"/>
                </a:lnTo>
                <a:lnTo>
                  <a:pt x="846788" y="47998"/>
                </a:lnTo>
                <a:lnTo>
                  <a:pt x="889598" y="68166"/>
                </a:lnTo>
                <a:lnTo>
                  <a:pt x="900323" y="74280"/>
                </a:lnTo>
                <a:lnTo>
                  <a:pt x="609599" y="74280"/>
                </a:lnTo>
                <a:lnTo>
                  <a:pt x="554850" y="77048"/>
                </a:lnTo>
                <a:lnTo>
                  <a:pt x="501695" y="85171"/>
                </a:lnTo>
                <a:lnTo>
                  <a:pt x="450397" y="98380"/>
                </a:lnTo>
                <a:lnTo>
                  <a:pt x="401215" y="116403"/>
                </a:lnTo>
                <a:lnTo>
                  <a:pt x="354409" y="138971"/>
                </a:lnTo>
                <a:lnTo>
                  <a:pt x="310240" y="165812"/>
                </a:lnTo>
                <a:lnTo>
                  <a:pt x="268967" y="196656"/>
                </a:lnTo>
                <a:lnTo>
                  <a:pt x="230851" y="231233"/>
                </a:lnTo>
                <a:lnTo>
                  <a:pt x="199988" y="264898"/>
                </a:lnTo>
                <a:lnTo>
                  <a:pt x="172045" y="301137"/>
                </a:lnTo>
                <a:lnTo>
                  <a:pt x="147213" y="339755"/>
                </a:lnTo>
                <a:lnTo>
                  <a:pt x="125680" y="380559"/>
                </a:lnTo>
                <a:lnTo>
                  <a:pt x="107638" y="423357"/>
                </a:lnTo>
                <a:lnTo>
                  <a:pt x="93274" y="467954"/>
                </a:lnTo>
                <a:lnTo>
                  <a:pt x="82780" y="514157"/>
                </a:lnTo>
                <a:lnTo>
                  <a:pt x="76351" y="561722"/>
                </a:lnTo>
                <a:lnTo>
                  <a:pt x="74157" y="610608"/>
                </a:lnTo>
                <a:lnTo>
                  <a:pt x="74628" y="633741"/>
                </a:lnTo>
                <a:lnTo>
                  <a:pt x="78399" y="679065"/>
                </a:lnTo>
                <a:lnTo>
                  <a:pt x="85869" y="722887"/>
                </a:lnTo>
                <a:lnTo>
                  <a:pt x="96722" y="765522"/>
                </a:lnTo>
                <a:lnTo>
                  <a:pt x="609599" y="1735301"/>
                </a:lnTo>
                <a:lnTo>
                  <a:pt x="693084" y="1735301"/>
                </a:lnTo>
                <a:lnTo>
                  <a:pt x="642279" y="1830565"/>
                </a:lnTo>
                <a:lnTo>
                  <a:pt x="638927" y="1837279"/>
                </a:lnTo>
                <a:lnTo>
                  <a:pt x="633900" y="1842735"/>
                </a:lnTo>
                <a:lnTo>
                  <a:pt x="626777" y="1846092"/>
                </a:lnTo>
                <a:lnTo>
                  <a:pt x="612918" y="1850341"/>
                </a:lnTo>
                <a:close/>
              </a:path>
              <a:path w="1219200" h="1850390">
                <a:moveTo>
                  <a:pt x="693084" y="1735301"/>
                </a:moveTo>
                <a:lnTo>
                  <a:pt x="609599" y="1735301"/>
                </a:lnTo>
                <a:lnTo>
                  <a:pt x="1115714" y="786446"/>
                </a:lnTo>
                <a:lnTo>
                  <a:pt x="1122476" y="765522"/>
                </a:lnTo>
                <a:lnTo>
                  <a:pt x="1133330" y="722887"/>
                </a:lnTo>
                <a:lnTo>
                  <a:pt x="1140800" y="679065"/>
                </a:lnTo>
                <a:lnTo>
                  <a:pt x="1144571" y="633741"/>
                </a:lnTo>
                <a:lnTo>
                  <a:pt x="1145042" y="610608"/>
                </a:lnTo>
                <a:lnTo>
                  <a:pt x="1142848" y="561722"/>
                </a:lnTo>
                <a:lnTo>
                  <a:pt x="1136419" y="514157"/>
                </a:lnTo>
                <a:lnTo>
                  <a:pt x="1125924" y="467954"/>
                </a:lnTo>
                <a:lnTo>
                  <a:pt x="1111561" y="423357"/>
                </a:lnTo>
                <a:lnTo>
                  <a:pt x="1093518" y="380559"/>
                </a:lnTo>
                <a:lnTo>
                  <a:pt x="1071986" y="339755"/>
                </a:lnTo>
                <a:lnTo>
                  <a:pt x="1047154" y="301137"/>
                </a:lnTo>
                <a:lnTo>
                  <a:pt x="1019211" y="264898"/>
                </a:lnTo>
                <a:lnTo>
                  <a:pt x="988347" y="231233"/>
                </a:lnTo>
                <a:lnTo>
                  <a:pt x="950232" y="196656"/>
                </a:lnTo>
                <a:lnTo>
                  <a:pt x="908959" y="165812"/>
                </a:lnTo>
                <a:lnTo>
                  <a:pt x="864790" y="138971"/>
                </a:lnTo>
                <a:lnTo>
                  <a:pt x="817984" y="116403"/>
                </a:lnTo>
                <a:lnTo>
                  <a:pt x="768802" y="98380"/>
                </a:lnTo>
                <a:lnTo>
                  <a:pt x="717504" y="85171"/>
                </a:lnTo>
                <a:lnTo>
                  <a:pt x="664349" y="77048"/>
                </a:lnTo>
                <a:lnTo>
                  <a:pt x="609599" y="74280"/>
                </a:lnTo>
                <a:lnTo>
                  <a:pt x="900323" y="74280"/>
                </a:lnTo>
                <a:lnTo>
                  <a:pt x="969363" y="117800"/>
                </a:lnTo>
                <a:lnTo>
                  <a:pt x="1006012" y="146950"/>
                </a:lnTo>
                <a:lnTo>
                  <a:pt x="1040300" y="178775"/>
                </a:lnTo>
                <a:lnTo>
                  <a:pt x="1072187" y="213234"/>
                </a:lnTo>
                <a:lnTo>
                  <a:pt x="1101379" y="250034"/>
                </a:lnTo>
                <a:lnTo>
                  <a:pt x="1127720" y="289025"/>
                </a:lnTo>
                <a:lnTo>
                  <a:pt x="1151055" y="330055"/>
                </a:lnTo>
                <a:lnTo>
                  <a:pt x="1171227" y="372974"/>
                </a:lnTo>
                <a:lnTo>
                  <a:pt x="1188082" y="417630"/>
                </a:lnTo>
                <a:lnTo>
                  <a:pt x="1201462" y="463873"/>
                </a:lnTo>
                <a:lnTo>
                  <a:pt x="1211212" y="511551"/>
                </a:lnTo>
                <a:lnTo>
                  <a:pt x="1217177" y="560513"/>
                </a:lnTo>
                <a:lnTo>
                  <a:pt x="1219199" y="610608"/>
                </a:lnTo>
                <a:lnTo>
                  <a:pt x="1218591" y="636587"/>
                </a:lnTo>
                <a:lnTo>
                  <a:pt x="1214074" y="687917"/>
                </a:lnTo>
                <a:lnTo>
                  <a:pt x="1205459" y="738821"/>
                </a:lnTo>
                <a:lnTo>
                  <a:pt x="1192431" y="788669"/>
                </a:lnTo>
                <a:lnTo>
                  <a:pt x="1184425" y="812885"/>
                </a:lnTo>
                <a:lnTo>
                  <a:pt x="1184006" y="814563"/>
                </a:lnTo>
                <a:lnTo>
                  <a:pt x="1182330" y="817921"/>
                </a:lnTo>
                <a:lnTo>
                  <a:pt x="693084" y="1735301"/>
                </a:lnTo>
                <a:close/>
              </a:path>
              <a:path w="1219200" h="1850390">
                <a:moveTo>
                  <a:pt x="289507" y="729792"/>
                </a:moveTo>
                <a:lnTo>
                  <a:pt x="278018" y="688304"/>
                </a:lnTo>
                <a:lnTo>
                  <a:pt x="271491" y="645597"/>
                </a:lnTo>
                <a:lnTo>
                  <a:pt x="270235" y="616902"/>
                </a:lnTo>
                <a:lnTo>
                  <a:pt x="274692" y="561722"/>
                </a:lnTo>
                <a:lnTo>
                  <a:pt x="287597" y="509442"/>
                </a:lnTo>
                <a:lnTo>
                  <a:pt x="308243" y="460748"/>
                </a:lnTo>
                <a:lnTo>
                  <a:pt x="335929" y="416324"/>
                </a:lnTo>
                <a:lnTo>
                  <a:pt x="369949" y="376856"/>
                </a:lnTo>
                <a:lnTo>
                  <a:pt x="409352" y="342779"/>
                </a:lnTo>
                <a:lnTo>
                  <a:pt x="453703" y="315048"/>
                </a:lnTo>
                <a:lnTo>
                  <a:pt x="502317" y="294367"/>
                </a:lnTo>
                <a:lnTo>
                  <a:pt x="554510" y="281442"/>
                </a:lnTo>
                <a:lnTo>
                  <a:pt x="609599" y="276976"/>
                </a:lnTo>
                <a:lnTo>
                  <a:pt x="664689" y="281442"/>
                </a:lnTo>
                <a:lnTo>
                  <a:pt x="716882" y="294367"/>
                </a:lnTo>
                <a:lnTo>
                  <a:pt x="765496" y="315048"/>
                </a:lnTo>
                <a:lnTo>
                  <a:pt x="809847" y="342779"/>
                </a:lnTo>
                <a:lnTo>
                  <a:pt x="819649" y="351257"/>
                </a:lnTo>
                <a:lnTo>
                  <a:pt x="609599" y="351257"/>
                </a:lnTo>
                <a:lnTo>
                  <a:pt x="556115" y="356660"/>
                </a:lnTo>
                <a:lnTo>
                  <a:pt x="506324" y="372135"/>
                </a:lnTo>
                <a:lnTo>
                  <a:pt x="461245" y="396580"/>
                </a:lnTo>
                <a:lnTo>
                  <a:pt x="421901" y="428894"/>
                </a:lnTo>
                <a:lnTo>
                  <a:pt x="389641" y="468303"/>
                </a:lnTo>
                <a:lnTo>
                  <a:pt x="365236" y="513456"/>
                </a:lnTo>
                <a:lnTo>
                  <a:pt x="349786" y="563330"/>
                </a:lnTo>
                <a:lnTo>
                  <a:pt x="344392" y="616902"/>
                </a:lnTo>
                <a:lnTo>
                  <a:pt x="344628" y="628463"/>
                </a:lnTo>
                <a:lnTo>
                  <a:pt x="350319" y="672986"/>
                </a:lnTo>
                <a:lnTo>
                  <a:pt x="369812" y="729372"/>
                </a:lnTo>
                <a:lnTo>
                  <a:pt x="289926" y="729372"/>
                </a:lnTo>
                <a:lnTo>
                  <a:pt x="289507" y="729792"/>
                </a:lnTo>
                <a:close/>
              </a:path>
              <a:path w="1219200" h="1850390">
                <a:moveTo>
                  <a:pt x="819427" y="882548"/>
                </a:moveTo>
                <a:lnTo>
                  <a:pt x="609599" y="882548"/>
                </a:lnTo>
                <a:lnTo>
                  <a:pt x="651706" y="879250"/>
                </a:lnTo>
                <a:lnTo>
                  <a:pt x="691613" y="869696"/>
                </a:lnTo>
                <a:lnTo>
                  <a:pt x="728849" y="854398"/>
                </a:lnTo>
                <a:lnTo>
                  <a:pt x="762942" y="833868"/>
                </a:lnTo>
                <a:lnTo>
                  <a:pt x="794273" y="807836"/>
                </a:lnTo>
                <a:lnTo>
                  <a:pt x="821284" y="777318"/>
                </a:lnTo>
                <a:lnTo>
                  <a:pt x="843423" y="742867"/>
                </a:lnTo>
                <a:lnTo>
                  <a:pt x="860143" y="705031"/>
                </a:lnTo>
                <a:lnTo>
                  <a:pt x="871036" y="661806"/>
                </a:lnTo>
                <a:lnTo>
                  <a:pt x="874807" y="616902"/>
                </a:lnTo>
                <a:lnTo>
                  <a:pt x="869413" y="563330"/>
                </a:lnTo>
                <a:lnTo>
                  <a:pt x="853963" y="513456"/>
                </a:lnTo>
                <a:lnTo>
                  <a:pt x="829558" y="468303"/>
                </a:lnTo>
                <a:lnTo>
                  <a:pt x="797298" y="428894"/>
                </a:lnTo>
                <a:lnTo>
                  <a:pt x="757954" y="396580"/>
                </a:lnTo>
                <a:lnTo>
                  <a:pt x="712875" y="372135"/>
                </a:lnTo>
                <a:lnTo>
                  <a:pt x="663083" y="356660"/>
                </a:lnTo>
                <a:lnTo>
                  <a:pt x="609599" y="351257"/>
                </a:lnTo>
                <a:lnTo>
                  <a:pt x="819649" y="351257"/>
                </a:lnTo>
                <a:lnTo>
                  <a:pt x="849250" y="376856"/>
                </a:lnTo>
                <a:lnTo>
                  <a:pt x="883270" y="416324"/>
                </a:lnTo>
                <a:lnTo>
                  <a:pt x="910955" y="460748"/>
                </a:lnTo>
                <a:lnTo>
                  <a:pt x="931602" y="509442"/>
                </a:lnTo>
                <a:lnTo>
                  <a:pt x="944511" y="561773"/>
                </a:lnTo>
                <a:lnTo>
                  <a:pt x="948964" y="616902"/>
                </a:lnTo>
                <a:lnTo>
                  <a:pt x="948650" y="631309"/>
                </a:lnTo>
                <a:lnTo>
                  <a:pt x="943937" y="673977"/>
                </a:lnTo>
                <a:lnTo>
                  <a:pt x="934098" y="715759"/>
                </a:lnTo>
                <a:lnTo>
                  <a:pt x="908364" y="777803"/>
                </a:lnTo>
                <a:lnTo>
                  <a:pt x="880044" y="821907"/>
                </a:lnTo>
                <a:lnTo>
                  <a:pt x="845440" y="860975"/>
                </a:lnTo>
                <a:lnTo>
                  <a:pt x="819427" y="882548"/>
                </a:lnTo>
                <a:close/>
              </a:path>
              <a:path w="1219200" h="1850390">
                <a:moveTo>
                  <a:pt x="609599" y="956409"/>
                </a:moveTo>
                <a:lnTo>
                  <a:pt x="556050" y="952193"/>
                </a:lnTo>
                <a:lnTo>
                  <a:pt x="505171" y="939990"/>
                </a:lnTo>
                <a:lnTo>
                  <a:pt x="457592" y="920469"/>
                </a:lnTo>
                <a:lnTo>
                  <a:pt x="413941" y="894299"/>
                </a:lnTo>
                <a:lnTo>
                  <a:pt x="373825" y="860975"/>
                </a:lnTo>
                <a:lnTo>
                  <a:pt x="339364" y="821907"/>
                </a:lnTo>
                <a:lnTo>
                  <a:pt x="311189" y="777803"/>
                </a:lnTo>
                <a:lnTo>
                  <a:pt x="289926" y="729372"/>
                </a:lnTo>
                <a:lnTo>
                  <a:pt x="369812" y="729372"/>
                </a:lnTo>
                <a:lnTo>
                  <a:pt x="375775" y="742867"/>
                </a:lnTo>
                <a:lnTo>
                  <a:pt x="397915" y="777318"/>
                </a:lnTo>
                <a:lnTo>
                  <a:pt x="424926" y="807836"/>
                </a:lnTo>
                <a:lnTo>
                  <a:pt x="456257" y="833868"/>
                </a:lnTo>
                <a:lnTo>
                  <a:pt x="490350" y="854398"/>
                </a:lnTo>
                <a:lnTo>
                  <a:pt x="527586" y="869696"/>
                </a:lnTo>
                <a:lnTo>
                  <a:pt x="567493" y="879250"/>
                </a:lnTo>
                <a:lnTo>
                  <a:pt x="609599" y="882548"/>
                </a:lnTo>
                <a:lnTo>
                  <a:pt x="819427" y="882548"/>
                </a:lnTo>
                <a:lnTo>
                  <a:pt x="805258" y="894299"/>
                </a:lnTo>
                <a:lnTo>
                  <a:pt x="761607" y="920469"/>
                </a:lnTo>
                <a:lnTo>
                  <a:pt x="714027" y="939990"/>
                </a:lnTo>
                <a:lnTo>
                  <a:pt x="663149" y="952193"/>
                </a:lnTo>
                <a:lnTo>
                  <a:pt x="609599" y="956409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5730845" y="1348809"/>
            <a:ext cx="6826250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spc="575"/>
              <a:t>WHO</a:t>
            </a:r>
            <a:r>
              <a:rPr sz="7500" spc="-204"/>
              <a:t> </a:t>
            </a:r>
            <a:r>
              <a:rPr sz="7500" spc="550"/>
              <a:t>WE</a:t>
            </a:r>
            <a:r>
              <a:rPr sz="7500" spc="-204"/>
              <a:t> </a:t>
            </a:r>
            <a:r>
              <a:rPr sz="7500" spc="140"/>
              <a:t>ARE</a:t>
            </a:r>
            <a:endParaRPr sz="7500"/>
          </a:p>
        </p:txBody>
      </p:sp>
      <p:sp>
        <p:nvSpPr>
          <p:cNvPr id="30" name="object 30"/>
          <p:cNvSpPr txBox="1"/>
          <p:nvPr/>
        </p:nvSpPr>
        <p:spPr>
          <a:xfrm>
            <a:off x="1016000" y="3009607"/>
            <a:ext cx="16049625" cy="2044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700"/>
              </a:lnSpc>
              <a:spcBef>
                <a:spcPts val="100"/>
              </a:spcBef>
            </a:pPr>
            <a:r>
              <a:rPr sz="2700" spc="85">
                <a:solidFill>
                  <a:srgbClr val="171717"/>
                </a:solidFill>
                <a:latin typeface="Arial"/>
                <a:cs typeface="Arial"/>
              </a:rPr>
              <a:t>The</a:t>
            </a:r>
            <a:r>
              <a:rPr sz="2700" spc="3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70">
                <a:solidFill>
                  <a:srgbClr val="171717"/>
                </a:solidFill>
                <a:latin typeface="Arial"/>
                <a:cs typeface="Arial"/>
              </a:rPr>
              <a:t>Ontario</a:t>
            </a:r>
            <a:r>
              <a:rPr sz="2700" spc="3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30">
                <a:solidFill>
                  <a:srgbClr val="171717"/>
                </a:solidFill>
                <a:latin typeface="Arial"/>
                <a:cs typeface="Arial"/>
              </a:rPr>
              <a:t>Association</a:t>
            </a:r>
            <a:r>
              <a:rPr sz="2700" spc="3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55">
                <a:solidFill>
                  <a:srgbClr val="171717"/>
                </a:solidFill>
                <a:latin typeface="Arial"/>
                <a:cs typeface="Arial"/>
              </a:rPr>
              <a:t>of</a:t>
            </a:r>
            <a:r>
              <a:rPr sz="2700" spc="3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50">
                <a:solidFill>
                  <a:srgbClr val="171717"/>
                </a:solidFill>
                <a:latin typeface="Arial"/>
                <a:cs typeface="Arial"/>
              </a:rPr>
              <a:t>Certified</a:t>
            </a:r>
            <a:r>
              <a:rPr sz="2700" spc="3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70">
                <a:solidFill>
                  <a:srgbClr val="171717"/>
                </a:solidFill>
                <a:latin typeface="Arial"/>
                <a:cs typeface="Arial"/>
              </a:rPr>
              <a:t>Engineering</a:t>
            </a:r>
            <a:r>
              <a:rPr sz="2700" spc="3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30">
                <a:solidFill>
                  <a:srgbClr val="171717"/>
                </a:solidFill>
                <a:latin typeface="Arial"/>
                <a:cs typeface="Arial"/>
              </a:rPr>
              <a:t>Technicians</a:t>
            </a:r>
            <a:r>
              <a:rPr sz="2700" spc="3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225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2700" spc="3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35">
                <a:solidFill>
                  <a:srgbClr val="171717"/>
                </a:solidFill>
                <a:latin typeface="Arial"/>
                <a:cs typeface="Arial"/>
              </a:rPr>
              <a:t>Technologists</a:t>
            </a:r>
            <a:r>
              <a:rPr sz="2700" spc="3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>
                <a:solidFill>
                  <a:srgbClr val="171717"/>
                </a:solidFill>
                <a:latin typeface="Arial"/>
                <a:cs typeface="Arial"/>
              </a:rPr>
              <a:t>(OACETT)</a:t>
            </a:r>
            <a:r>
              <a:rPr sz="2700" spc="3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>
                <a:solidFill>
                  <a:srgbClr val="171717"/>
                </a:solidFill>
                <a:latin typeface="Arial"/>
                <a:cs typeface="Arial"/>
              </a:rPr>
              <a:t>is</a:t>
            </a:r>
            <a:r>
              <a:rPr sz="2700" spc="3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-50">
                <a:solidFill>
                  <a:srgbClr val="171717"/>
                </a:solidFill>
                <a:latin typeface="Arial"/>
                <a:cs typeface="Arial"/>
              </a:rPr>
              <a:t>a </a:t>
            </a:r>
            <a:r>
              <a:rPr sz="2700" spc="210">
                <a:solidFill>
                  <a:srgbClr val="171717"/>
                </a:solidFill>
                <a:latin typeface="Arial"/>
                <a:cs typeface="Arial"/>
              </a:rPr>
              <a:t>non-</a:t>
            </a:r>
            <a:r>
              <a:rPr sz="2700" spc="145">
                <a:solidFill>
                  <a:srgbClr val="171717"/>
                </a:solidFill>
                <a:latin typeface="Arial"/>
                <a:cs typeface="Arial"/>
              </a:rPr>
              <a:t>profit,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80">
                <a:solidFill>
                  <a:srgbClr val="171717"/>
                </a:solidFill>
                <a:latin typeface="Arial"/>
                <a:cs typeface="Arial"/>
              </a:rPr>
              <a:t>self-</a:t>
            </a:r>
            <a:r>
              <a:rPr sz="2700" spc="175">
                <a:solidFill>
                  <a:srgbClr val="171717"/>
                </a:solidFill>
                <a:latin typeface="Arial"/>
                <a:cs typeface="Arial"/>
              </a:rPr>
              <a:t>governing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25">
                <a:solidFill>
                  <a:srgbClr val="171717"/>
                </a:solidFill>
                <a:latin typeface="Arial"/>
                <a:cs typeface="Arial"/>
              </a:rPr>
              <a:t>professional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95">
                <a:solidFill>
                  <a:srgbClr val="171717"/>
                </a:solidFill>
                <a:latin typeface="Arial"/>
                <a:cs typeface="Arial"/>
              </a:rPr>
              <a:t>association.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>
                <a:solidFill>
                  <a:srgbClr val="171717"/>
                </a:solidFill>
                <a:latin typeface="Arial"/>
                <a:cs typeface="Arial"/>
              </a:rPr>
              <a:t>OACETT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>
                <a:solidFill>
                  <a:srgbClr val="171717"/>
                </a:solidFill>
                <a:latin typeface="Arial"/>
                <a:cs typeface="Arial"/>
              </a:rPr>
              <a:t>is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20">
                <a:solidFill>
                  <a:srgbClr val="171717"/>
                </a:solidFill>
                <a:latin typeface="Arial"/>
                <a:cs typeface="Arial"/>
              </a:rPr>
              <a:t>Ontario's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235">
                <a:solidFill>
                  <a:srgbClr val="171717"/>
                </a:solidFill>
                <a:latin typeface="Arial"/>
                <a:cs typeface="Arial"/>
              </a:rPr>
              <a:t>independent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55">
                <a:solidFill>
                  <a:srgbClr val="171717"/>
                </a:solidFill>
                <a:latin typeface="Arial"/>
                <a:cs typeface="Arial"/>
              </a:rPr>
              <a:t>certifying </a:t>
            </a:r>
            <a:r>
              <a:rPr sz="2700" spc="220">
                <a:solidFill>
                  <a:srgbClr val="171717"/>
                </a:solidFill>
                <a:latin typeface="Arial"/>
                <a:cs typeface="Arial"/>
              </a:rPr>
              <a:t>body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40">
                <a:solidFill>
                  <a:srgbClr val="171717"/>
                </a:solidFill>
                <a:latin typeface="Arial"/>
                <a:cs typeface="Arial"/>
              </a:rPr>
              <a:t>for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80">
                <a:solidFill>
                  <a:srgbClr val="171717"/>
                </a:solidFill>
                <a:latin typeface="Arial"/>
                <a:cs typeface="Arial"/>
              </a:rPr>
              <a:t>engineering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225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210">
                <a:solidFill>
                  <a:srgbClr val="171717"/>
                </a:solidFill>
                <a:latin typeface="Arial"/>
                <a:cs typeface="Arial"/>
              </a:rPr>
              <a:t>applied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20">
                <a:solidFill>
                  <a:srgbClr val="171717"/>
                </a:solidFill>
                <a:latin typeface="Arial"/>
                <a:cs typeface="Arial"/>
              </a:rPr>
              <a:t>science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70">
                <a:solidFill>
                  <a:srgbClr val="171717"/>
                </a:solidFill>
                <a:latin typeface="Arial"/>
                <a:cs typeface="Arial"/>
              </a:rPr>
              <a:t>technicians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225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70">
                <a:solidFill>
                  <a:srgbClr val="171717"/>
                </a:solidFill>
                <a:latin typeface="Arial"/>
                <a:cs typeface="Arial"/>
              </a:rPr>
              <a:t>technologists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225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25">
                <a:solidFill>
                  <a:srgbClr val="171717"/>
                </a:solidFill>
                <a:latin typeface="Arial"/>
                <a:cs typeface="Arial"/>
              </a:rPr>
              <a:t>confers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210">
                <a:solidFill>
                  <a:srgbClr val="171717"/>
                </a:solidFill>
                <a:latin typeface="Arial"/>
                <a:cs typeface="Arial"/>
              </a:rPr>
              <a:t>the </a:t>
            </a:r>
            <a:r>
              <a:rPr sz="2700" spc="155">
                <a:solidFill>
                  <a:srgbClr val="171717"/>
                </a:solidFill>
                <a:latin typeface="Arial"/>
                <a:cs typeface="Arial"/>
              </a:rPr>
              <a:t>designations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>
                <a:solidFill>
                  <a:srgbClr val="171717"/>
                </a:solidFill>
                <a:latin typeface="Arial"/>
                <a:cs typeface="Arial"/>
              </a:rPr>
              <a:t>C.Tech.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25">
                <a:solidFill>
                  <a:srgbClr val="171717"/>
                </a:solidFill>
                <a:latin typeface="Arial"/>
                <a:cs typeface="Arial"/>
              </a:rPr>
              <a:t>(Certified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35">
                <a:solidFill>
                  <a:srgbClr val="171717"/>
                </a:solidFill>
                <a:latin typeface="Arial"/>
                <a:cs typeface="Arial"/>
              </a:rPr>
              <a:t>Technician)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225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-120">
                <a:solidFill>
                  <a:srgbClr val="171717"/>
                </a:solidFill>
                <a:latin typeface="Arial"/>
                <a:cs typeface="Arial"/>
              </a:rPr>
              <a:t>C.E.T.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25">
                <a:solidFill>
                  <a:srgbClr val="171717"/>
                </a:solidFill>
                <a:latin typeface="Arial"/>
                <a:cs typeface="Arial"/>
              </a:rPr>
              <a:t>(Certified</a:t>
            </a:r>
            <a:r>
              <a:rPr sz="2700" spc="5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70">
                <a:solidFill>
                  <a:srgbClr val="171717"/>
                </a:solidFill>
                <a:latin typeface="Arial"/>
                <a:cs typeface="Arial"/>
              </a:rPr>
              <a:t>Engineering</a:t>
            </a:r>
            <a:r>
              <a:rPr sz="2700" spc="55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2700" spc="105">
                <a:solidFill>
                  <a:srgbClr val="171717"/>
                </a:solidFill>
                <a:latin typeface="Arial"/>
                <a:cs typeface="Arial"/>
              </a:rPr>
              <a:t>Technologist).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4293642" y="6856787"/>
            <a:ext cx="484505" cy="428625"/>
          </a:xfrm>
          <a:custGeom>
            <a:avLst/>
            <a:gdLst/>
            <a:ahLst/>
            <a:cxnLst/>
            <a:rect l="l" t="t" r="r" b="b"/>
            <a:pathLst>
              <a:path w="484505" h="428625">
                <a:moveTo>
                  <a:pt x="442247" y="428356"/>
                </a:moveTo>
                <a:lnTo>
                  <a:pt x="436269" y="426861"/>
                </a:lnTo>
                <a:lnTo>
                  <a:pt x="241986" y="314962"/>
                </a:lnTo>
                <a:lnTo>
                  <a:pt x="47890" y="426861"/>
                </a:lnTo>
                <a:lnTo>
                  <a:pt x="41725" y="428356"/>
                </a:lnTo>
                <a:lnTo>
                  <a:pt x="26433" y="427182"/>
                </a:lnTo>
                <a:lnTo>
                  <a:pt x="17884" y="423732"/>
                </a:lnTo>
                <a:lnTo>
                  <a:pt x="10420" y="418110"/>
                </a:lnTo>
                <a:lnTo>
                  <a:pt x="4550" y="410422"/>
                </a:lnTo>
                <a:lnTo>
                  <a:pt x="0" y="396916"/>
                </a:lnTo>
                <a:lnTo>
                  <a:pt x="931" y="383218"/>
                </a:lnTo>
                <a:lnTo>
                  <a:pt x="6941" y="370885"/>
                </a:lnTo>
                <a:lnTo>
                  <a:pt x="17627" y="361477"/>
                </a:lnTo>
                <a:lnTo>
                  <a:pt x="206118" y="252941"/>
                </a:lnTo>
                <a:lnTo>
                  <a:pt x="206118" y="35867"/>
                </a:lnTo>
                <a:lnTo>
                  <a:pt x="208938" y="21909"/>
                </a:lnTo>
                <a:lnTo>
                  <a:pt x="216626" y="10508"/>
                </a:lnTo>
                <a:lnTo>
                  <a:pt x="228028" y="2819"/>
                </a:lnTo>
                <a:lnTo>
                  <a:pt x="241986" y="0"/>
                </a:lnTo>
                <a:lnTo>
                  <a:pt x="255944" y="2819"/>
                </a:lnTo>
                <a:lnTo>
                  <a:pt x="267345" y="10508"/>
                </a:lnTo>
                <a:lnTo>
                  <a:pt x="275034" y="21909"/>
                </a:lnTo>
                <a:lnTo>
                  <a:pt x="277854" y="35867"/>
                </a:lnTo>
                <a:lnTo>
                  <a:pt x="277854" y="252941"/>
                </a:lnTo>
                <a:lnTo>
                  <a:pt x="466345" y="361477"/>
                </a:lnTo>
                <a:lnTo>
                  <a:pt x="477060" y="370885"/>
                </a:lnTo>
                <a:lnTo>
                  <a:pt x="483135" y="383218"/>
                </a:lnTo>
                <a:lnTo>
                  <a:pt x="484130" y="396916"/>
                </a:lnTo>
                <a:lnTo>
                  <a:pt x="479609" y="410422"/>
                </a:lnTo>
                <a:lnTo>
                  <a:pt x="473631" y="418110"/>
                </a:lnTo>
                <a:lnTo>
                  <a:pt x="466112" y="423732"/>
                </a:lnTo>
                <a:lnTo>
                  <a:pt x="457542" y="427182"/>
                </a:lnTo>
                <a:lnTo>
                  <a:pt x="442247" y="428356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105776" y="5655042"/>
            <a:ext cx="868044" cy="1078865"/>
          </a:xfrm>
          <a:custGeom>
            <a:avLst/>
            <a:gdLst/>
            <a:ahLst/>
            <a:cxnLst/>
            <a:rect l="l" t="t" r="r" b="b"/>
            <a:pathLst>
              <a:path w="868044" h="1078865">
                <a:moveTo>
                  <a:pt x="652526" y="227342"/>
                </a:moveTo>
                <a:lnTo>
                  <a:pt x="648411" y="179120"/>
                </a:lnTo>
                <a:lnTo>
                  <a:pt x="636473" y="135318"/>
                </a:lnTo>
                <a:lnTo>
                  <a:pt x="617308" y="96558"/>
                </a:lnTo>
                <a:lnTo>
                  <a:pt x="591502" y="63449"/>
                </a:lnTo>
                <a:lnTo>
                  <a:pt x="580783" y="54419"/>
                </a:lnTo>
                <a:lnTo>
                  <a:pt x="580783" y="227342"/>
                </a:lnTo>
                <a:lnTo>
                  <a:pt x="573481" y="278777"/>
                </a:lnTo>
                <a:lnTo>
                  <a:pt x="554139" y="328015"/>
                </a:lnTo>
                <a:lnTo>
                  <a:pt x="526643" y="371868"/>
                </a:lnTo>
                <a:lnTo>
                  <a:pt x="494855" y="407136"/>
                </a:lnTo>
                <a:lnTo>
                  <a:pt x="462673" y="430644"/>
                </a:lnTo>
                <a:lnTo>
                  <a:pt x="433959" y="439191"/>
                </a:lnTo>
                <a:lnTo>
                  <a:pt x="405244" y="430644"/>
                </a:lnTo>
                <a:lnTo>
                  <a:pt x="373062" y="407136"/>
                </a:lnTo>
                <a:lnTo>
                  <a:pt x="341274" y="371868"/>
                </a:lnTo>
                <a:lnTo>
                  <a:pt x="313778" y="328015"/>
                </a:lnTo>
                <a:lnTo>
                  <a:pt x="294436" y="278777"/>
                </a:lnTo>
                <a:lnTo>
                  <a:pt x="287121" y="227342"/>
                </a:lnTo>
                <a:lnTo>
                  <a:pt x="293827" y="174866"/>
                </a:lnTo>
                <a:lnTo>
                  <a:pt x="313093" y="131737"/>
                </a:lnTo>
                <a:lnTo>
                  <a:pt x="343700" y="99288"/>
                </a:lnTo>
                <a:lnTo>
                  <a:pt x="384390" y="78841"/>
                </a:lnTo>
                <a:lnTo>
                  <a:pt x="433959" y="71729"/>
                </a:lnTo>
                <a:lnTo>
                  <a:pt x="483450" y="78841"/>
                </a:lnTo>
                <a:lnTo>
                  <a:pt x="524141" y="99288"/>
                </a:lnTo>
                <a:lnTo>
                  <a:pt x="554774" y="131737"/>
                </a:lnTo>
                <a:lnTo>
                  <a:pt x="574078" y="174866"/>
                </a:lnTo>
                <a:lnTo>
                  <a:pt x="580783" y="227342"/>
                </a:lnTo>
                <a:lnTo>
                  <a:pt x="580783" y="54419"/>
                </a:lnTo>
                <a:lnTo>
                  <a:pt x="559676" y="36614"/>
                </a:lnTo>
                <a:lnTo>
                  <a:pt x="522414" y="16687"/>
                </a:lnTo>
                <a:lnTo>
                  <a:pt x="480301" y="4279"/>
                </a:lnTo>
                <a:lnTo>
                  <a:pt x="433959" y="0"/>
                </a:lnTo>
                <a:lnTo>
                  <a:pt x="387616" y="4279"/>
                </a:lnTo>
                <a:lnTo>
                  <a:pt x="345503" y="16687"/>
                </a:lnTo>
                <a:lnTo>
                  <a:pt x="308241" y="36614"/>
                </a:lnTo>
                <a:lnTo>
                  <a:pt x="276402" y="63449"/>
                </a:lnTo>
                <a:lnTo>
                  <a:pt x="250609" y="96558"/>
                </a:lnTo>
                <a:lnTo>
                  <a:pt x="231444" y="135318"/>
                </a:lnTo>
                <a:lnTo>
                  <a:pt x="219506" y="179120"/>
                </a:lnTo>
                <a:lnTo>
                  <a:pt x="215392" y="227342"/>
                </a:lnTo>
                <a:lnTo>
                  <a:pt x="220586" y="277558"/>
                </a:lnTo>
                <a:lnTo>
                  <a:pt x="235165" y="327533"/>
                </a:lnTo>
                <a:lnTo>
                  <a:pt x="257606" y="375285"/>
                </a:lnTo>
                <a:lnTo>
                  <a:pt x="286359" y="418807"/>
                </a:lnTo>
                <a:lnTo>
                  <a:pt x="319900" y="456120"/>
                </a:lnTo>
                <a:lnTo>
                  <a:pt x="356692" y="485241"/>
                </a:lnTo>
                <a:lnTo>
                  <a:pt x="395224" y="504177"/>
                </a:lnTo>
                <a:lnTo>
                  <a:pt x="433959" y="510921"/>
                </a:lnTo>
                <a:lnTo>
                  <a:pt x="472681" y="504177"/>
                </a:lnTo>
                <a:lnTo>
                  <a:pt x="511213" y="485241"/>
                </a:lnTo>
                <a:lnTo>
                  <a:pt x="548017" y="456120"/>
                </a:lnTo>
                <a:lnTo>
                  <a:pt x="563232" y="439191"/>
                </a:lnTo>
                <a:lnTo>
                  <a:pt x="581558" y="418807"/>
                </a:lnTo>
                <a:lnTo>
                  <a:pt x="610311" y="375285"/>
                </a:lnTo>
                <a:lnTo>
                  <a:pt x="632739" y="327533"/>
                </a:lnTo>
                <a:lnTo>
                  <a:pt x="647319" y="277558"/>
                </a:lnTo>
                <a:lnTo>
                  <a:pt x="652526" y="227342"/>
                </a:lnTo>
                <a:close/>
              </a:path>
              <a:path w="868044" h="1078865">
                <a:moveTo>
                  <a:pt x="867918" y="682421"/>
                </a:moveTo>
                <a:lnTo>
                  <a:pt x="861377" y="641362"/>
                </a:lnTo>
                <a:lnTo>
                  <a:pt x="843076" y="605294"/>
                </a:lnTo>
                <a:lnTo>
                  <a:pt x="814959" y="576681"/>
                </a:lnTo>
                <a:lnTo>
                  <a:pt x="796175" y="566928"/>
                </a:lnTo>
                <a:lnTo>
                  <a:pt x="796175" y="682421"/>
                </a:lnTo>
                <a:lnTo>
                  <a:pt x="796175" y="946569"/>
                </a:lnTo>
                <a:lnTo>
                  <a:pt x="791425" y="970000"/>
                </a:lnTo>
                <a:lnTo>
                  <a:pt x="778484" y="989114"/>
                </a:lnTo>
                <a:lnTo>
                  <a:pt x="759294" y="1001991"/>
                </a:lnTo>
                <a:lnTo>
                  <a:pt x="735838" y="1006716"/>
                </a:lnTo>
                <a:lnTo>
                  <a:pt x="131889" y="1006716"/>
                </a:lnTo>
                <a:lnTo>
                  <a:pt x="108534" y="1001991"/>
                </a:lnTo>
                <a:lnTo>
                  <a:pt x="89408" y="989114"/>
                </a:lnTo>
                <a:lnTo>
                  <a:pt x="76479" y="970000"/>
                </a:lnTo>
                <a:lnTo>
                  <a:pt x="71729" y="946569"/>
                </a:lnTo>
                <a:lnTo>
                  <a:pt x="71767" y="682421"/>
                </a:lnTo>
                <a:lnTo>
                  <a:pt x="97104" y="633844"/>
                </a:lnTo>
                <a:lnTo>
                  <a:pt x="261531" y="567156"/>
                </a:lnTo>
                <a:lnTo>
                  <a:pt x="400710" y="904354"/>
                </a:lnTo>
                <a:lnTo>
                  <a:pt x="406209" y="913498"/>
                </a:lnTo>
                <a:lnTo>
                  <a:pt x="413969" y="920508"/>
                </a:lnTo>
                <a:lnTo>
                  <a:pt x="423405" y="924991"/>
                </a:lnTo>
                <a:lnTo>
                  <a:pt x="433959" y="926579"/>
                </a:lnTo>
                <a:lnTo>
                  <a:pt x="444423" y="925004"/>
                </a:lnTo>
                <a:lnTo>
                  <a:pt x="511594" y="796937"/>
                </a:lnTo>
                <a:lnTo>
                  <a:pt x="586016" y="617220"/>
                </a:lnTo>
                <a:lnTo>
                  <a:pt x="601103" y="580796"/>
                </a:lnTo>
                <a:lnTo>
                  <a:pt x="754710" y="625436"/>
                </a:lnTo>
                <a:lnTo>
                  <a:pt x="793191" y="663714"/>
                </a:lnTo>
                <a:lnTo>
                  <a:pt x="796175" y="682421"/>
                </a:lnTo>
                <a:lnTo>
                  <a:pt x="796175" y="566928"/>
                </a:lnTo>
                <a:lnTo>
                  <a:pt x="608279" y="490753"/>
                </a:lnTo>
                <a:lnTo>
                  <a:pt x="584250" y="485495"/>
                </a:lnTo>
                <a:lnTo>
                  <a:pt x="576580" y="487235"/>
                </a:lnTo>
                <a:lnTo>
                  <a:pt x="569391" y="490562"/>
                </a:lnTo>
                <a:lnTo>
                  <a:pt x="568642" y="490753"/>
                </a:lnTo>
                <a:lnTo>
                  <a:pt x="567905" y="490562"/>
                </a:lnTo>
                <a:lnTo>
                  <a:pt x="567156" y="491312"/>
                </a:lnTo>
                <a:lnTo>
                  <a:pt x="508495" y="530733"/>
                </a:lnTo>
                <a:lnTo>
                  <a:pt x="508495" y="617220"/>
                </a:lnTo>
                <a:lnTo>
                  <a:pt x="433959" y="796937"/>
                </a:lnTo>
                <a:lnTo>
                  <a:pt x="359791" y="617220"/>
                </a:lnTo>
                <a:lnTo>
                  <a:pt x="413969" y="653834"/>
                </a:lnTo>
                <a:lnTo>
                  <a:pt x="419950" y="657948"/>
                </a:lnTo>
                <a:lnTo>
                  <a:pt x="426859" y="660006"/>
                </a:lnTo>
                <a:lnTo>
                  <a:pt x="440867" y="660006"/>
                </a:lnTo>
                <a:lnTo>
                  <a:pt x="447967" y="657948"/>
                </a:lnTo>
                <a:lnTo>
                  <a:pt x="453948" y="653834"/>
                </a:lnTo>
                <a:lnTo>
                  <a:pt x="508495" y="617220"/>
                </a:lnTo>
                <a:lnTo>
                  <a:pt x="508495" y="530733"/>
                </a:lnTo>
                <a:lnTo>
                  <a:pt x="433959" y="580796"/>
                </a:lnTo>
                <a:lnTo>
                  <a:pt x="413740" y="567156"/>
                </a:lnTo>
                <a:lnTo>
                  <a:pt x="301320" y="491312"/>
                </a:lnTo>
                <a:lnTo>
                  <a:pt x="300621" y="490753"/>
                </a:lnTo>
                <a:lnTo>
                  <a:pt x="300393" y="490562"/>
                </a:lnTo>
                <a:lnTo>
                  <a:pt x="299643" y="490753"/>
                </a:lnTo>
                <a:lnTo>
                  <a:pt x="298894" y="490372"/>
                </a:lnTo>
                <a:lnTo>
                  <a:pt x="291680" y="487159"/>
                </a:lnTo>
                <a:lnTo>
                  <a:pt x="283972" y="485470"/>
                </a:lnTo>
                <a:lnTo>
                  <a:pt x="276009" y="485546"/>
                </a:lnTo>
                <a:lnTo>
                  <a:pt x="90970" y="557250"/>
                </a:lnTo>
                <a:lnTo>
                  <a:pt x="53822" y="576364"/>
                </a:lnTo>
                <a:lnTo>
                  <a:pt x="25095" y="605218"/>
                </a:lnTo>
                <a:lnTo>
                  <a:pt x="6565" y="641426"/>
                </a:lnTo>
                <a:lnTo>
                  <a:pt x="25" y="682421"/>
                </a:lnTo>
                <a:lnTo>
                  <a:pt x="0" y="946569"/>
                </a:lnTo>
                <a:lnTo>
                  <a:pt x="6731" y="988263"/>
                </a:lnTo>
                <a:lnTo>
                  <a:pt x="25488" y="1024470"/>
                </a:lnTo>
                <a:lnTo>
                  <a:pt x="54063" y="1053007"/>
                </a:lnTo>
                <a:lnTo>
                  <a:pt x="90258" y="1071727"/>
                </a:lnTo>
                <a:lnTo>
                  <a:pt x="131889" y="1078458"/>
                </a:lnTo>
                <a:lnTo>
                  <a:pt x="735838" y="1078458"/>
                </a:lnTo>
                <a:lnTo>
                  <a:pt x="777557" y="1071727"/>
                </a:lnTo>
                <a:lnTo>
                  <a:pt x="813803" y="1053007"/>
                </a:lnTo>
                <a:lnTo>
                  <a:pt x="842403" y="1024470"/>
                </a:lnTo>
                <a:lnTo>
                  <a:pt x="861174" y="988263"/>
                </a:lnTo>
                <a:lnTo>
                  <a:pt x="867918" y="946569"/>
                </a:lnTo>
                <a:lnTo>
                  <a:pt x="867918" y="682421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822932" y="6872109"/>
            <a:ext cx="868044" cy="1078865"/>
          </a:xfrm>
          <a:custGeom>
            <a:avLst/>
            <a:gdLst/>
            <a:ahLst/>
            <a:cxnLst/>
            <a:rect l="l" t="t" r="r" b="b"/>
            <a:pathLst>
              <a:path w="868044" h="1078865">
                <a:moveTo>
                  <a:pt x="652538" y="227355"/>
                </a:moveTo>
                <a:lnTo>
                  <a:pt x="648423" y="179184"/>
                </a:lnTo>
                <a:lnTo>
                  <a:pt x="636485" y="135394"/>
                </a:lnTo>
                <a:lnTo>
                  <a:pt x="617308" y="96634"/>
                </a:lnTo>
                <a:lnTo>
                  <a:pt x="597916" y="71742"/>
                </a:lnTo>
                <a:lnTo>
                  <a:pt x="591515" y="63512"/>
                </a:lnTo>
                <a:lnTo>
                  <a:pt x="580796" y="54483"/>
                </a:lnTo>
                <a:lnTo>
                  <a:pt x="580796" y="227355"/>
                </a:lnTo>
                <a:lnTo>
                  <a:pt x="573493" y="278777"/>
                </a:lnTo>
                <a:lnTo>
                  <a:pt x="554151" y="328015"/>
                </a:lnTo>
                <a:lnTo>
                  <a:pt x="526643" y="371868"/>
                </a:lnTo>
                <a:lnTo>
                  <a:pt x="494868" y="407149"/>
                </a:lnTo>
                <a:lnTo>
                  <a:pt x="462673" y="430644"/>
                </a:lnTo>
                <a:lnTo>
                  <a:pt x="433959" y="439191"/>
                </a:lnTo>
                <a:lnTo>
                  <a:pt x="405257" y="430644"/>
                </a:lnTo>
                <a:lnTo>
                  <a:pt x="373062" y="407149"/>
                </a:lnTo>
                <a:lnTo>
                  <a:pt x="341287" y="371868"/>
                </a:lnTo>
                <a:lnTo>
                  <a:pt x="313778" y="328015"/>
                </a:lnTo>
                <a:lnTo>
                  <a:pt x="294436" y="278777"/>
                </a:lnTo>
                <a:lnTo>
                  <a:pt x="287134" y="227355"/>
                </a:lnTo>
                <a:lnTo>
                  <a:pt x="293852" y="174866"/>
                </a:lnTo>
                <a:lnTo>
                  <a:pt x="313156" y="131737"/>
                </a:lnTo>
                <a:lnTo>
                  <a:pt x="343789" y="99288"/>
                </a:lnTo>
                <a:lnTo>
                  <a:pt x="384479" y="78841"/>
                </a:lnTo>
                <a:lnTo>
                  <a:pt x="433959" y="71742"/>
                </a:lnTo>
                <a:lnTo>
                  <a:pt x="483527" y="78841"/>
                </a:lnTo>
                <a:lnTo>
                  <a:pt x="524230" y="99288"/>
                </a:lnTo>
                <a:lnTo>
                  <a:pt x="554824" y="131737"/>
                </a:lnTo>
                <a:lnTo>
                  <a:pt x="574103" y="174866"/>
                </a:lnTo>
                <a:lnTo>
                  <a:pt x="580796" y="227355"/>
                </a:lnTo>
                <a:lnTo>
                  <a:pt x="580796" y="54483"/>
                </a:lnTo>
                <a:lnTo>
                  <a:pt x="559689" y="36664"/>
                </a:lnTo>
                <a:lnTo>
                  <a:pt x="522414" y="16713"/>
                </a:lnTo>
                <a:lnTo>
                  <a:pt x="480314" y="4279"/>
                </a:lnTo>
                <a:lnTo>
                  <a:pt x="433959" y="0"/>
                </a:lnTo>
                <a:lnTo>
                  <a:pt x="387616" y="4279"/>
                </a:lnTo>
                <a:lnTo>
                  <a:pt x="345516" y="16713"/>
                </a:lnTo>
                <a:lnTo>
                  <a:pt x="308241" y="36664"/>
                </a:lnTo>
                <a:lnTo>
                  <a:pt x="276415" y="63512"/>
                </a:lnTo>
                <a:lnTo>
                  <a:pt x="250621" y="96634"/>
                </a:lnTo>
                <a:lnTo>
                  <a:pt x="231444" y="135394"/>
                </a:lnTo>
                <a:lnTo>
                  <a:pt x="219506" y="179184"/>
                </a:lnTo>
                <a:lnTo>
                  <a:pt x="215392" y="227355"/>
                </a:lnTo>
                <a:lnTo>
                  <a:pt x="220599" y="277558"/>
                </a:lnTo>
                <a:lnTo>
                  <a:pt x="235178" y="327533"/>
                </a:lnTo>
                <a:lnTo>
                  <a:pt x="257606" y="375285"/>
                </a:lnTo>
                <a:lnTo>
                  <a:pt x="286359" y="418807"/>
                </a:lnTo>
                <a:lnTo>
                  <a:pt x="319900" y="456120"/>
                </a:lnTo>
                <a:lnTo>
                  <a:pt x="356704" y="485241"/>
                </a:lnTo>
                <a:lnTo>
                  <a:pt x="395236" y="504177"/>
                </a:lnTo>
                <a:lnTo>
                  <a:pt x="433959" y="510933"/>
                </a:lnTo>
                <a:lnTo>
                  <a:pt x="472694" y="504177"/>
                </a:lnTo>
                <a:lnTo>
                  <a:pt x="511225" y="485241"/>
                </a:lnTo>
                <a:lnTo>
                  <a:pt x="548030" y="456120"/>
                </a:lnTo>
                <a:lnTo>
                  <a:pt x="563245" y="439191"/>
                </a:lnTo>
                <a:lnTo>
                  <a:pt x="581571" y="418807"/>
                </a:lnTo>
                <a:lnTo>
                  <a:pt x="610323" y="375285"/>
                </a:lnTo>
                <a:lnTo>
                  <a:pt x="632752" y="327533"/>
                </a:lnTo>
                <a:lnTo>
                  <a:pt x="647331" y="277558"/>
                </a:lnTo>
                <a:lnTo>
                  <a:pt x="652538" y="227355"/>
                </a:lnTo>
                <a:close/>
              </a:path>
              <a:path w="868044" h="1078865">
                <a:moveTo>
                  <a:pt x="867930" y="682421"/>
                </a:moveTo>
                <a:lnTo>
                  <a:pt x="861390" y="641362"/>
                </a:lnTo>
                <a:lnTo>
                  <a:pt x="843076" y="605294"/>
                </a:lnTo>
                <a:lnTo>
                  <a:pt x="814959" y="576681"/>
                </a:lnTo>
                <a:lnTo>
                  <a:pt x="796188" y="566940"/>
                </a:lnTo>
                <a:lnTo>
                  <a:pt x="796188" y="682421"/>
                </a:lnTo>
                <a:lnTo>
                  <a:pt x="796188" y="946759"/>
                </a:lnTo>
                <a:lnTo>
                  <a:pt x="791438" y="970076"/>
                </a:lnTo>
                <a:lnTo>
                  <a:pt x="778484" y="989139"/>
                </a:lnTo>
                <a:lnTo>
                  <a:pt x="759307" y="1002004"/>
                </a:lnTo>
                <a:lnTo>
                  <a:pt x="735850" y="1006729"/>
                </a:lnTo>
                <a:lnTo>
                  <a:pt x="132080" y="1006729"/>
                </a:lnTo>
                <a:lnTo>
                  <a:pt x="108623" y="1002004"/>
                </a:lnTo>
                <a:lnTo>
                  <a:pt x="89446" y="989139"/>
                </a:lnTo>
                <a:lnTo>
                  <a:pt x="76492" y="970076"/>
                </a:lnTo>
                <a:lnTo>
                  <a:pt x="71742" y="946759"/>
                </a:lnTo>
                <a:lnTo>
                  <a:pt x="71767" y="682421"/>
                </a:lnTo>
                <a:lnTo>
                  <a:pt x="97193" y="633844"/>
                </a:lnTo>
                <a:lnTo>
                  <a:pt x="261543" y="567347"/>
                </a:lnTo>
                <a:lnTo>
                  <a:pt x="400900" y="904532"/>
                </a:lnTo>
                <a:lnTo>
                  <a:pt x="406298" y="913574"/>
                </a:lnTo>
                <a:lnTo>
                  <a:pt x="413994" y="920534"/>
                </a:lnTo>
                <a:lnTo>
                  <a:pt x="423418" y="925004"/>
                </a:lnTo>
                <a:lnTo>
                  <a:pt x="433959" y="926579"/>
                </a:lnTo>
                <a:lnTo>
                  <a:pt x="444525" y="925029"/>
                </a:lnTo>
                <a:lnTo>
                  <a:pt x="511746" y="796937"/>
                </a:lnTo>
                <a:lnTo>
                  <a:pt x="586117" y="617220"/>
                </a:lnTo>
                <a:lnTo>
                  <a:pt x="601192" y="580796"/>
                </a:lnTo>
                <a:lnTo>
                  <a:pt x="754722" y="625449"/>
                </a:lnTo>
                <a:lnTo>
                  <a:pt x="793203" y="663714"/>
                </a:lnTo>
                <a:lnTo>
                  <a:pt x="796188" y="682421"/>
                </a:lnTo>
                <a:lnTo>
                  <a:pt x="796188" y="566940"/>
                </a:lnTo>
                <a:lnTo>
                  <a:pt x="779005" y="557999"/>
                </a:lnTo>
                <a:lnTo>
                  <a:pt x="600417" y="487578"/>
                </a:lnTo>
                <a:lnTo>
                  <a:pt x="592366" y="485546"/>
                </a:lnTo>
                <a:lnTo>
                  <a:pt x="584352" y="485495"/>
                </a:lnTo>
                <a:lnTo>
                  <a:pt x="576618" y="487235"/>
                </a:lnTo>
                <a:lnTo>
                  <a:pt x="569404" y="490562"/>
                </a:lnTo>
                <a:lnTo>
                  <a:pt x="568655" y="490753"/>
                </a:lnTo>
                <a:lnTo>
                  <a:pt x="568096" y="490753"/>
                </a:lnTo>
                <a:lnTo>
                  <a:pt x="567156" y="491312"/>
                </a:lnTo>
                <a:lnTo>
                  <a:pt x="508508" y="530720"/>
                </a:lnTo>
                <a:lnTo>
                  <a:pt x="508508" y="617220"/>
                </a:lnTo>
                <a:lnTo>
                  <a:pt x="433959" y="796937"/>
                </a:lnTo>
                <a:lnTo>
                  <a:pt x="359803" y="617220"/>
                </a:lnTo>
                <a:lnTo>
                  <a:pt x="413981" y="653834"/>
                </a:lnTo>
                <a:lnTo>
                  <a:pt x="419950" y="657948"/>
                </a:lnTo>
                <a:lnTo>
                  <a:pt x="427050" y="660006"/>
                </a:lnTo>
                <a:lnTo>
                  <a:pt x="441058" y="660006"/>
                </a:lnTo>
                <a:lnTo>
                  <a:pt x="447979" y="657948"/>
                </a:lnTo>
                <a:lnTo>
                  <a:pt x="453948" y="653834"/>
                </a:lnTo>
                <a:lnTo>
                  <a:pt x="508508" y="617220"/>
                </a:lnTo>
                <a:lnTo>
                  <a:pt x="508508" y="530720"/>
                </a:lnTo>
                <a:lnTo>
                  <a:pt x="433959" y="580796"/>
                </a:lnTo>
                <a:lnTo>
                  <a:pt x="414032" y="567347"/>
                </a:lnTo>
                <a:lnTo>
                  <a:pt x="301332" y="491312"/>
                </a:lnTo>
                <a:lnTo>
                  <a:pt x="300634" y="490753"/>
                </a:lnTo>
                <a:lnTo>
                  <a:pt x="300393" y="490562"/>
                </a:lnTo>
                <a:lnTo>
                  <a:pt x="299643" y="490753"/>
                </a:lnTo>
                <a:lnTo>
                  <a:pt x="298907" y="490385"/>
                </a:lnTo>
                <a:lnTo>
                  <a:pt x="291719" y="487159"/>
                </a:lnTo>
                <a:lnTo>
                  <a:pt x="284048" y="485470"/>
                </a:lnTo>
                <a:lnTo>
                  <a:pt x="276098" y="485546"/>
                </a:lnTo>
                <a:lnTo>
                  <a:pt x="268071" y="487578"/>
                </a:lnTo>
                <a:lnTo>
                  <a:pt x="90982" y="557263"/>
                </a:lnTo>
                <a:lnTo>
                  <a:pt x="53835" y="576376"/>
                </a:lnTo>
                <a:lnTo>
                  <a:pt x="25107" y="605218"/>
                </a:lnTo>
                <a:lnTo>
                  <a:pt x="6578" y="641426"/>
                </a:lnTo>
                <a:lnTo>
                  <a:pt x="38" y="682421"/>
                </a:lnTo>
                <a:lnTo>
                  <a:pt x="0" y="946759"/>
                </a:lnTo>
                <a:lnTo>
                  <a:pt x="6743" y="988364"/>
                </a:lnTo>
                <a:lnTo>
                  <a:pt x="25514" y="1024509"/>
                </a:lnTo>
                <a:lnTo>
                  <a:pt x="54114" y="1053033"/>
                </a:lnTo>
                <a:lnTo>
                  <a:pt x="90373" y="1071740"/>
                </a:lnTo>
                <a:lnTo>
                  <a:pt x="132080" y="1078458"/>
                </a:lnTo>
                <a:lnTo>
                  <a:pt x="735850" y="1078458"/>
                </a:lnTo>
                <a:lnTo>
                  <a:pt x="777557" y="1071740"/>
                </a:lnTo>
                <a:lnTo>
                  <a:pt x="813816" y="1053033"/>
                </a:lnTo>
                <a:lnTo>
                  <a:pt x="842416" y="1024509"/>
                </a:lnTo>
                <a:lnTo>
                  <a:pt x="851649" y="1006729"/>
                </a:lnTo>
                <a:lnTo>
                  <a:pt x="861187" y="988364"/>
                </a:lnTo>
                <a:lnTo>
                  <a:pt x="867930" y="946759"/>
                </a:lnTo>
                <a:lnTo>
                  <a:pt x="867930" y="682421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395338" y="6872109"/>
            <a:ext cx="868044" cy="1078865"/>
          </a:xfrm>
          <a:custGeom>
            <a:avLst/>
            <a:gdLst/>
            <a:ahLst/>
            <a:cxnLst/>
            <a:rect l="l" t="t" r="r" b="b"/>
            <a:pathLst>
              <a:path w="868044" h="1078865">
                <a:moveTo>
                  <a:pt x="652526" y="227355"/>
                </a:moveTo>
                <a:lnTo>
                  <a:pt x="648411" y="179184"/>
                </a:lnTo>
                <a:lnTo>
                  <a:pt x="636473" y="135394"/>
                </a:lnTo>
                <a:lnTo>
                  <a:pt x="617308" y="96634"/>
                </a:lnTo>
                <a:lnTo>
                  <a:pt x="597903" y="71742"/>
                </a:lnTo>
                <a:lnTo>
                  <a:pt x="591502" y="63512"/>
                </a:lnTo>
                <a:lnTo>
                  <a:pt x="580783" y="54483"/>
                </a:lnTo>
                <a:lnTo>
                  <a:pt x="580783" y="227355"/>
                </a:lnTo>
                <a:lnTo>
                  <a:pt x="573481" y="278777"/>
                </a:lnTo>
                <a:lnTo>
                  <a:pt x="554139" y="328015"/>
                </a:lnTo>
                <a:lnTo>
                  <a:pt x="526630" y="371868"/>
                </a:lnTo>
                <a:lnTo>
                  <a:pt x="494855" y="407149"/>
                </a:lnTo>
                <a:lnTo>
                  <a:pt x="462673" y="430644"/>
                </a:lnTo>
                <a:lnTo>
                  <a:pt x="433959" y="439191"/>
                </a:lnTo>
                <a:lnTo>
                  <a:pt x="405244" y="430644"/>
                </a:lnTo>
                <a:lnTo>
                  <a:pt x="373049" y="407149"/>
                </a:lnTo>
                <a:lnTo>
                  <a:pt x="341274" y="371868"/>
                </a:lnTo>
                <a:lnTo>
                  <a:pt x="313778" y="328015"/>
                </a:lnTo>
                <a:lnTo>
                  <a:pt x="294436" y="278777"/>
                </a:lnTo>
                <a:lnTo>
                  <a:pt x="287121" y="227355"/>
                </a:lnTo>
                <a:lnTo>
                  <a:pt x="293814" y="174866"/>
                </a:lnTo>
                <a:lnTo>
                  <a:pt x="313093" y="131737"/>
                </a:lnTo>
                <a:lnTo>
                  <a:pt x="343700" y="99288"/>
                </a:lnTo>
                <a:lnTo>
                  <a:pt x="384390" y="78841"/>
                </a:lnTo>
                <a:lnTo>
                  <a:pt x="433959" y="71742"/>
                </a:lnTo>
                <a:lnTo>
                  <a:pt x="483438" y="78841"/>
                </a:lnTo>
                <a:lnTo>
                  <a:pt x="524129" y="99288"/>
                </a:lnTo>
                <a:lnTo>
                  <a:pt x="554761" y="131737"/>
                </a:lnTo>
                <a:lnTo>
                  <a:pt x="574078" y="174866"/>
                </a:lnTo>
                <a:lnTo>
                  <a:pt x="580783" y="227355"/>
                </a:lnTo>
                <a:lnTo>
                  <a:pt x="580783" y="54483"/>
                </a:lnTo>
                <a:lnTo>
                  <a:pt x="559676" y="36664"/>
                </a:lnTo>
                <a:lnTo>
                  <a:pt x="522401" y="16713"/>
                </a:lnTo>
                <a:lnTo>
                  <a:pt x="480301" y="4279"/>
                </a:lnTo>
                <a:lnTo>
                  <a:pt x="433959" y="0"/>
                </a:lnTo>
                <a:lnTo>
                  <a:pt x="387604" y="4279"/>
                </a:lnTo>
                <a:lnTo>
                  <a:pt x="345503" y="16713"/>
                </a:lnTo>
                <a:lnTo>
                  <a:pt x="308241" y="36664"/>
                </a:lnTo>
                <a:lnTo>
                  <a:pt x="276402" y="63512"/>
                </a:lnTo>
                <a:lnTo>
                  <a:pt x="250609" y="96634"/>
                </a:lnTo>
                <a:lnTo>
                  <a:pt x="231432" y="135394"/>
                </a:lnTo>
                <a:lnTo>
                  <a:pt x="219494" y="179184"/>
                </a:lnTo>
                <a:lnTo>
                  <a:pt x="215392" y="227355"/>
                </a:lnTo>
                <a:lnTo>
                  <a:pt x="220586" y="277558"/>
                </a:lnTo>
                <a:lnTo>
                  <a:pt x="235165" y="327533"/>
                </a:lnTo>
                <a:lnTo>
                  <a:pt x="257594" y="375285"/>
                </a:lnTo>
                <a:lnTo>
                  <a:pt x="286346" y="418807"/>
                </a:lnTo>
                <a:lnTo>
                  <a:pt x="319887" y="456120"/>
                </a:lnTo>
                <a:lnTo>
                  <a:pt x="356692" y="485241"/>
                </a:lnTo>
                <a:lnTo>
                  <a:pt x="395224" y="504177"/>
                </a:lnTo>
                <a:lnTo>
                  <a:pt x="433959" y="510933"/>
                </a:lnTo>
                <a:lnTo>
                  <a:pt x="472681" y="504177"/>
                </a:lnTo>
                <a:lnTo>
                  <a:pt x="511213" y="485241"/>
                </a:lnTo>
                <a:lnTo>
                  <a:pt x="548017" y="456120"/>
                </a:lnTo>
                <a:lnTo>
                  <a:pt x="563232" y="439191"/>
                </a:lnTo>
                <a:lnTo>
                  <a:pt x="581558" y="418807"/>
                </a:lnTo>
                <a:lnTo>
                  <a:pt x="610311" y="375285"/>
                </a:lnTo>
                <a:lnTo>
                  <a:pt x="632739" y="327533"/>
                </a:lnTo>
                <a:lnTo>
                  <a:pt x="647319" y="277558"/>
                </a:lnTo>
                <a:lnTo>
                  <a:pt x="652526" y="227355"/>
                </a:lnTo>
                <a:close/>
              </a:path>
              <a:path w="868044" h="1078865">
                <a:moveTo>
                  <a:pt x="867918" y="682421"/>
                </a:moveTo>
                <a:lnTo>
                  <a:pt x="861377" y="641362"/>
                </a:lnTo>
                <a:lnTo>
                  <a:pt x="843064" y="605294"/>
                </a:lnTo>
                <a:lnTo>
                  <a:pt x="814959" y="576681"/>
                </a:lnTo>
                <a:lnTo>
                  <a:pt x="796175" y="566940"/>
                </a:lnTo>
                <a:lnTo>
                  <a:pt x="796175" y="682421"/>
                </a:lnTo>
                <a:lnTo>
                  <a:pt x="796175" y="946759"/>
                </a:lnTo>
                <a:lnTo>
                  <a:pt x="791425" y="970076"/>
                </a:lnTo>
                <a:lnTo>
                  <a:pt x="778484" y="989139"/>
                </a:lnTo>
                <a:lnTo>
                  <a:pt x="759294" y="1002004"/>
                </a:lnTo>
                <a:lnTo>
                  <a:pt x="735838" y="1006729"/>
                </a:lnTo>
                <a:lnTo>
                  <a:pt x="132067" y="1006729"/>
                </a:lnTo>
                <a:lnTo>
                  <a:pt x="108610" y="1002004"/>
                </a:lnTo>
                <a:lnTo>
                  <a:pt x="89433" y="989139"/>
                </a:lnTo>
                <a:lnTo>
                  <a:pt x="76479" y="970076"/>
                </a:lnTo>
                <a:lnTo>
                  <a:pt x="71729" y="946759"/>
                </a:lnTo>
                <a:lnTo>
                  <a:pt x="71755" y="682421"/>
                </a:lnTo>
                <a:lnTo>
                  <a:pt x="97104" y="633844"/>
                </a:lnTo>
                <a:lnTo>
                  <a:pt x="261531" y="567347"/>
                </a:lnTo>
                <a:lnTo>
                  <a:pt x="400697" y="904532"/>
                </a:lnTo>
                <a:lnTo>
                  <a:pt x="406209" y="913574"/>
                </a:lnTo>
                <a:lnTo>
                  <a:pt x="413969" y="920534"/>
                </a:lnTo>
                <a:lnTo>
                  <a:pt x="423405" y="925004"/>
                </a:lnTo>
                <a:lnTo>
                  <a:pt x="433959" y="926579"/>
                </a:lnTo>
                <a:lnTo>
                  <a:pt x="444398" y="925029"/>
                </a:lnTo>
                <a:lnTo>
                  <a:pt x="511606" y="796937"/>
                </a:lnTo>
                <a:lnTo>
                  <a:pt x="586079" y="617220"/>
                </a:lnTo>
                <a:lnTo>
                  <a:pt x="601179" y="580796"/>
                </a:lnTo>
                <a:lnTo>
                  <a:pt x="754710" y="625449"/>
                </a:lnTo>
                <a:lnTo>
                  <a:pt x="793165" y="663714"/>
                </a:lnTo>
                <a:lnTo>
                  <a:pt x="796175" y="682421"/>
                </a:lnTo>
                <a:lnTo>
                  <a:pt x="796175" y="566940"/>
                </a:lnTo>
                <a:lnTo>
                  <a:pt x="778992" y="557999"/>
                </a:lnTo>
                <a:lnTo>
                  <a:pt x="600214" y="487578"/>
                </a:lnTo>
                <a:lnTo>
                  <a:pt x="592201" y="485546"/>
                </a:lnTo>
                <a:lnTo>
                  <a:pt x="584238" y="485495"/>
                </a:lnTo>
                <a:lnTo>
                  <a:pt x="576567" y="487235"/>
                </a:lnTo>
                <a:lnTo>
                  <a:pt x="569391" y="490562"/>
                </a:lnTo>
                <a:lnTo>
                  <a:pt x="568642" y="490753"/>
                </a:lnTo>
                <a:lnTo>
                  <a:pt x="567893" y="490753"/>
                </a:lnTo>
                <a:lnTo>
                  <a:pt x="566966" y="491312"/>
                </a:lnTo>
                <a:lnTo>
                  <a:pt x="508495" y="530656"/>
                </a:lnTo>
                <a:lnTo>
                  <a:pt x="508495" y="617220"/>
                </a:lnTo>
                <a:lnTo>
                  <a:pt x="433959" y="796937"/>
                </a:lnTo>
                <a:lnTo>
                  <a:pt x="359791" y="617220"/>
                </a:lnTo>
                <a:lnTo>
                  <a:pt x="413969" y="653834"/>
                </a:lnTo>
                <a:lnTo>
                  <a:pt x="419938" y="657948"/>
                </a:lnTo>
                <a:lnTo>
                  <a:pt x="426859" y="660006"/>
                </a:lnTo>
                <a:lnTo>
                  <a:pt x="440867" y="660006"/>
                </a:lnTo>
                <a:lnTo>
                  <a:pt x="447967" y="657948"/>
                </a:lnTo>
                <a:lnTo>
                  <a:pt x="453948" y="653834"/>
                </a:lnTo>
                <a:lnTo>
                  <a:pt x="508495" y="617220"/>
                </a:lnTo>
                <a:lnTo>
                  <a:pt x="508495" y="530656"/>
                </a:lnTo>
                <a:lnTo>
                  <a:pt x="433959" y="580796"/>
                </a:lnTo>
                <a:lnTo>
                  <a:pt x="414020" y="567347"/>
                </a:lnTo>
                <a:lnTo>
                  <a:pt x="301320" y="491312"/>
                </a:lnTo>
                <a:lnTo>
                  <a:pt x="300621" y="490753"/>
                </a:lnTo>
                <a:lnTo>
                  <a:pt x="300380" y="490562"/>
                </a:lnTo>
                <a:lnTo>
                  <a:pt x="299643" y="490753"/>
                </a:lnTo>
                <a:lnTo>
                  <a:pt x="298894" y="490385"/>
                </a:lnTo>
                <a:lnTo>
                  <a:pt x="291680" y="487159"/>
                </a:lnTo>
                <a:lnTo>
                  <a:pt x="283972" y="485470"/>
                </a:lnTo>
                <a:lnTo>
                  <a:pt x="276009" y="485546"/>
                </a:lnTo>
                <a:lnTo>
                  <a:pt x="268071" y="487578"/>
                </a:lnTo>
                <a:lnTo>
                  <a:pt x="90970" y="557263"/>
                </a:lnTo>
                <a:lnTo>
                  <a:pt x="53822" y="576376"/>
                </a:lnTo>
                <a:lnTo>
                  <a:pt x="25095" y="605218"/>
                </a:lnTo>
                <a:lnTo>
                  <a:pt x="6565" y="641426"/>
                </a:lnTo>
                <a:lnTo>
                  <a:pt x="25" y="682421"/>
                </a:lnTo>
                <a:lnTo>
                  <a:pt x="0" y="946759"/>
                </a:lnTo>
                <a:lnTo>
                  <a:pt x="6731" y="988364"/>
                </a:lnTo>
                <a:lnTo>
                  <a:pt x="25501" y="1024509"/>
                </a:lnTo>
                <a:lnTo>
                  <a:pt x="54102" y="1053033"/>
                </a:lnTo>
                <a:lnTo>
                  <a:pt x="90360" y="1071740"/>
                </a:lnTo>
                <a:lnTo>
                  <a:pt x="132067" y="1078458"/>
                </a:lnTo>
                <a:lnTo>
                  <a:pt x="735838" y="1078458"/>
                </a:lnTo>
                <a:lnTo>
                  <a:pt x="777557" y="1071740"/>
                </a:lnTo>
                <a:lnTo>
                  <a:pt x="813803" y="1053033"/>
                </a:lnTo>
                <a:lnTo>
                  <a:pt x="842403" y="1024509"/>
                </a:lnTo>
                <a:lnTo>
                  <a:pt x="851636" y="1006729"/>
                </a:lnTo>
                <a:lnTo>
                  <a:pt x="861174" y="988364"/>
                </a:lnTo>
                <a:lnTo>
                  <a:pt x="867918" y="946759"/>
                </a:lnTo>
                <a:lnTo>
                  <a:pt x="867918" y="682421"/>
                </a:lnTo>
                <a:close/>
              </a:path>
            </a:pathLst>
          </a:custGeom>
          <a:solidFill>
            <a:srgbClr val="6F0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5" name="object 35"/>
          <p:cNvGrpSpPr/>
          <p:nvPr/>
        </p:nvGrpSpPr>
        <p:grpSpPr>
          <a:xfrm>
            <a:off x="0" y="0"/>
            <a:ext cx="18288000" cy="1028700"/>
            <a:chOff x="0" y="0"/>
            <a:chExt cx="18288000" cy="1028700"/>
          </a:xfrm>
        </p:grpSpPr>
        <p:sp>
          <p:nvSpPr>
            <p:cNvPr id="36" name="object 36"/>
            <p:cNvSpPr/>
            <p:nvPr/>
          </p:nvSpPr>
          <p:spPr>
            <a:xfrm>
              <a:off x="0" y="0"/>
              <a:ext cx="6877684" cy="1028700"/>
            </a:xfrm>
            <a:custGeom>
              <a:avLst/>
              <a:gdLst/>
              <a:ahLst/>
              <a:cxnLst/>
              <a:rect l="l" t="t" r="r" b="b"/>
              <a:pathLst>
                <a:path w="6877684" h="1028700">
                  <a:moveTo>
                    <a:pt x="0" y="0"/>
                  </a:moveTo>
                  <a:lnTo>
                    <a:pt x="6877287" y="0"/>
                  </a:lnTo>
                  <a:lnTo>
                    <a:pt x="5799646" y="1025553"/>
                  </a:lnTo>
                  <a:lnTo>
                    <a:pt x="5497871" y="1028619"/>
                  </a:lnTo>
                  <a:lnTo>
                    <a:pt x="0" y="1028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0" y="0"/>
              <a:ext cx="6111240" cy="1028700"/>
            </a:xfrm>
            <a:custGeom>
              <a:avLst/>
              <a:gdLst/>
              <a:ahLst/>
              <a:cxnLst/>
              <a:rect l="l" t="t" r="r" b="b"/>
              <a:pathLst>
                <a:path w="6111240" h="1028700">
                  <a:moveTo>
                    <a:pt x="0" y="0"/>
                  </a:moveTo>
                  <a:lnTo>
                    <a:pt x="6110838" y="0"/>
                  </a:lnTo>
                  <a:lnTo>
                    <a:pt x="5033196" y="1025553"/>
                  </a:lnTo>
                  <a:lnTo>
                    <a:pt x="4731421" y="1028619"/>
                  </a:lnTo>
                  <a:lnTo>
                    <a:pt x="0" y="1028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22350" y="0"/>
              <a:ext cx="15865648" cy="519180"/>
            </a:xfrm>
            <a:prstGeom prst="rect">
              <a:avLst/>
            </a:prstGeom>
          </p:spPr>
        </p:pic>
      </p:grpSp>
      <p:sp>
        <p:nvSpPr>
          <p:cNvPr id="39" name="object 39"/>
          <p:cNvSpPr txBox="1"/>
          <p:nvPr/>
        </p:nvSpPr>
        <p:spPr>
          <a:xfrm>
            <a:off x="13382638" y="8324519"/>
            <a:ext cx="248475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180">
                <a:solidFill>
                  <a:srgbClr val="6F041A"/>
                </a:solidFill>
                <a:latin typeface="Arial"/>
                <a:cs typeface="Arial"/>
              </a:rPr>
              <a:t>27</a:t>
            </a:r>
            <a:r>
              <a:rPr sz="2500" b="1" spc="254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500" b="1" spc="160">
                <a:solidFill>
                  <a:srgbClr val="6F041A"/>
                </a:solidFill>
                <a:latin typeface="Arial"/>
                <a:cs typeface="Arial"/>
              </a:rPr>
              <a:t>CHAPTERS</a:t>
            </a:r>
            <a:endParaRPr sz="2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273009" y="8323309"/>
            <a:ext cx="197802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180">
                <a:solidFill>
                  <a:srgbClr val="6F041A"/>
                </a:solidFill>
                <a:latin typeface="Arial"/>
                <a:cs typeface="Arial"/>
              </a:rPr>
              <a:t>6</a:t>
            </a:r>
            <a:r>
              <a:rPr sz="2500" b="1" spc="254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500" b="1" spc="165">
                <a:solidFill>
                  <a:srgbClr val="6F041A"/>
                </a:solidFill>
                <a:latin typeface="Arial"/>
                <a:cs typeface="Arial"/>
              </a:rPr>
              <a:t>REGIONS</a:t>
            </a:r>
            <a:endParaRPr sz="2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105431" y="8324519"/>
            <a:ext cx="332422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229">
                <a:solidFill>
                  <a:srgbClr val="6F041A"/>
                </a:solidFill>
                <a:latin typeface="Arial"/>
                <a:cs typeface="Arial"/>
              </a:rPr>
              <a:t>21,000+</a:t>
            </a:r>
            <a:r>
              <a:rPr sz="2500" b="1" spc="260">
                <a:solidFill>
                  <a:srgbClr val="6F041A"/>
                </a:solidFill>
                <a:latin typeface="Arial"/>
                <a:cs typeface="Arial"/>
              </a:rPr>
              <a:t> </a:t>
            </a:r>
            <a:r>
              <a:rPr sz="2500" b="1" spc="190">
                <a:solidFill>
                  <a:srgbClr val="6F041A"/>
                </a:solidFill>
                <a:latin typeface="Arial"/>
                <a:cs typeface="Arial"/>
              </a:rPr>
              <a:t>MEMBERS</a:t>
            </a:r>
            <a:endParaRPr sz="2500">
              <a:latin typeface="Arial"/>
              <a:cs typeface="Arial"/>
            </a:endParaRPr>
          </a:p>
        </p:txBody>
      </p:sp>
      <p:pic>
        <p:nvPicPr>
          <p:cNvPr id="42" name="object 4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396770" y="9537617"/>
            <a:ext cx="638174" cy="5619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71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9259934"/>
            <a:ext cx="18288000" cy="1027430"/>
            <a:chOff x="0" y="9259934"/>
            <a:chExt cx="18288000" cy="1027430"/>
          </a:xfrm>
        </p:grpSpPr>
        <p:sp>
          <p:nvSpPr>
            <p:cNvPr id="4" name="object 4"/>
            <p:cNvSpPr/>
            <p:nvPr/>
          </p:nvSpPr>
          <p:spPr>
            <a:xfrm>
              <a:off x="7989235" y="9259934"/>
              <a:ext cx="9142095" cy="1027430"/>
            </a:xfrm>
            <a:custGeom>
              <a:avLst/>
              <a:gdLst/>
              <a:ahLst/>
              <a:cxnLst/>
              <a:rect l="l" t="t" r="r" b="b"/>
              <a:pathLst>
                <a:path w="9142094" h="1027429">
                  <a:moveTo>
                    <a:pt x="1070004" y="0"/>
                  </a:moveTo>
                  <a:lnTo>
                    <a:pt x="9142007" y="0"/>
                  </a:lnTo>
                  <a:lnTo>
                    <a:pt x="8062777" y="1027064"/>
                  </a:lnTo>
                  <a:lnTo>
                    <a:pt x="0" y="1027064"/>
                  </a:lnTo>
                  <a:lnTo>
                    <a:pt x="1070004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9733"/>
              <a:ext cx="17757430" cy="52726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0491438" y="9259935"/>
              <a:ext cx="7797165" cy="1027430"/>
            </a:xfrm>
            <a:custGeom>
              <a:avLst/>
              <a:gdLst/>
              <a:ahLst/>
              <a:cxnLst/>
              <a:rect l="l" t="t" r="r" b="b"/>
              <a:pathLst>
                <a:path w="7797165" h="1027429">
                  <a:moveTo>
                    <a:pt x="1070004" y="0"/>
                  </a:moveTo>
                  <a:lnTo>
                    <a:pt x="7796561" y="0"/>
                  </a:lnTo>
                  <a:lnTo>
                    <a:pt x="7796561" y="1027064"/>
                  </a:lnTo>
                  <a:lnTo>
                    <a:pt x="0" y="1027064"/>
                  </a:lnTo>
                  <a:lnTo>
                    <a:pt x="1070004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96771" y="9537623"/>
              <a:ext cx="638174" cy="561974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90">
                <a:solidFill>
                  <a:srgbClr val="FFFFFF"/>
                </a:solidFill>
              </a:rPr>
              <a:t>CHAPTER</a:t>
            </a:r>
            <a:r>
              <a:rPr sz="5000" spc="-140">
                <a:solidFill>
                  <a:srgbClr val="FFFFFF"/>
                </a:solidFill>
              </a:rPr>
              <a:t> </a:t>
            </a:r>
            <a:r>
              <a:rPr sz="5000" spc="50">
                <a:solidFill>
                  <a:srgbClr val="FFFFFF"/>
                </a:solidFill>
              </a:rPr>
              <a:t>RESPONSIBILTIES</a:t>
            </a:r>
            <a:endParaRPr sz="5000"/>
          </a:p>
        </p:txBody>
      </p:sp>
      <p:sp>
        <p:nvSpPr>
          <p:cNvPr id="9" name="object 9"/>
          <p:cNvSpPr txBox="1"/>
          <p:nvPr/>
        </p:nvSpPr>
        <p:spPr>
          <a:xfrm>
            <a:off x="974420" y="2057880"/>
            <a:ext cx="110109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>
                <a:solidFill>
                  <a:srgbClr val="FFFFFF"/>
                </a:solidFill>
                <a:latin typeface="Arial"/>
                <a:cs typeface="Arial"/>
              </a:rPr>
              <a:t>OACETT</a:t>
            </a:r>
            <a:r>
              <a:rPr sz="30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45">
                <a:solidFill>
                  <a:srgbClr val="FFFFFF"/>
                </a:solidFill>
                <a:latin typeface="Arial"/>
                <a:cs typeface="Arial"/>
              </a:rPr>
              <a:t>Chapters</a:t>
            </a:r>
            <a:r>
              <a:rPr sz="30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95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30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10">
                <a:solidFill>
                  <a:srgbClr val="FFFFFF"/>
                </a:solidFill>
                <a:latin typeface="Arial"/>
                <a:cs typeface="Arial"/>
              </a:rPr>
              <a:t>charged</a:t>
            </a:r>
            <a:r>
              <a:rPr sz="30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315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30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75">
                <a:solidFill>
                  <a:srgbClr val="FFFFFF"/>
                </a:solidFill>
                <a:latin typeface="Arial"/>
                <a:cs typeface="Arial"/>
              </a:rPr>
              <a:t>meeting</a:t>
            </a:r>
            <a:r>
              <a:rPr sz="30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6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000" spc="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50">
                <a:solidFill>
                  <a:srgbClr val="FFFFFF"/>
                </a:solidFill>
                <a:latin typeface="Arial"/>
                <a:cs typeface="Arial"/>
              </a:rPr>
              <a:t>needs</a:t>
            </a:r>
            <a:r>
              <a:rPr sz="30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25">
                <a:solidFill>
                  <a:srgbClr val="FFFFFF"/>
                </a:solidFill>
                <a:latin typeface="Arial"/>
                <a:cs typeface="Arial"/>
              </a:rPr>
              <a:t>of: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86993" y="3527703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807631" y="321716"/>
                </a:moveTo>
                <a:lnTo>
                  <a:pt x="805573" y="311150"/>
                </a:lnTo>
                <a:lnTo>
                  <a:pt x="799414" y="301866"/>
                </a:lnTo>
                <a:lnTo>
                  <a:pt x="790117" y="295694"/>
                </a:lnTo>
                <a:lnTo>
                  <a:pt x="779564" y="293649"/>
                </a:lnTo>
                <a:lnTo>
                  <a:pt x="768997" y="295694"/>
                </a:lnTo>
                <a:lnTo>
                  <a:pt x="759714" y="301866"/>
                </a:lnTo>
                <a:lnTo>
                  <a:pt x="394347" y="667232"/>
                </a:lnTo>
                <a:lnTo>
                  <a:pt x="268947" y="541832"/>
                </a:lnTo>
                <a:lnTo>
                  <a:pt x="259664" y="535673"/>
                </a:lnTo>
                <a:lnTo>
                  <a:pt x="249097" y="533615"/>
                </a:lnTo>
                <a:lnTo>
                  <a:pt x="238544" y="535673"/>
                </a:lnTo>
                <a:lnTo>
                  <a:pt x="229247" y="541832"/>
                </a:lnTo>
                <a:lnTo>
                  <a:pt x="223088" y="551129"/>
                </a:lnTo>
                <a:lnTo>
                  <a:pt x="221030" y="561682"/>
                </a:lnTo>
                <a:lnTo>
                  <a:pt x="223088" y="572249"/>
                </a:lnTo>
                <a:lnTo>
                  <a:pt x="229247" y="581533"/>
                </a:lnTo>
                <a:lnTo>
                  <a:pt x="379984" y="732256"/>
                </a:lnTo>
                <a:lnTo>
                  <a:pt x="387159" y="734999"/>
                </a:lnTo>
                <a:lnTo>
                  <a:pt x="394347" y="734999"/>
                </a:lnTo>
                <a:lnTo>
                  <a:pt x="401523" y="734999"/>
                </a:lnTo>
                <a:lnTo>
                  <a:pt x="408711" y="732256"/>
                </a:lnTo>
                <a:lnTo>
                  <a:pt x="799414" y="341566"/>
                </a:lnTo>
                <a:lnTo>
                  <a:pt x="805573" y="332270"/>
                </a:lnTo>
                <a:lnTo>
                  <a:pt x="807631" y="321716"/>
                </a:lnTo>
                <a:close/>
              </a:path>
              <a:path w="1028700" h="1028700">
                <a:moveTo>
                  <a:pt x="1028661" y="514324"/>
                </a:moveTo>
                <a:lnTo>
                  <a:pt x="1026553" y="467575"/>
                </a:lnTo>
                <a:lnTo>
                  <a:pt x="1020368" y="422097"/>
                </a:lnTo>
                <a:lnTo>
                  <a:pt x="1010259" y="377748"/>
                </a:lnTo>
                <a:lnTo>
                  <a:pt x="996429" y="335038"/>
                </a:lnTo>
                <a:lnTo>
                  <a:pt x="979055" y="294043"/>
                </a:lnTo>
                <a:lnTo>
                  <a:pt x="972527" y="281724"/>
                </a:lnTo>
                <a:lnTo>
                  <a:pt x="972527" y="514324"/>
                </a:lnTo>
                <a:lnTo>
                  <a:pt x="970153" y="561073"/>
                </a:lnTo>
                <a:lnTo>
                  <a:pt x="963193" y="606552"/>
                </a:lnTo>
                <a:lnTo>
                  <a:pt x="951890" y="650417"/>
                </a:lnTo>
                <a:lnTo>
                  <a:pt x="936459" y="692505"/>
                </a:lnTo>
                <a:lnTo>
                  <a:pt x="917143" y="732548"/>
                </a:lnTo>
                <a:lnTo>
                  <a:pt x="894168" y="770318"/>
                </a:lnTo>
                <a:lnTo>
                  <a:pt x="867765" y="805599"/>
                </a:lnTo>
                <a:lnTo>
                  <a:pt x="838174" y="838161"/>
                </a:lnTo>
                <a:lnTo>
                  <a:pt x="805611" y="867752"/>
                </a:lnTo>
                <a:lnTo>
                  <a:pt x="770331" y="894156"/>
                </a:lnTo>
                <a:lnTo>
                  <a:pt x="732548" y="917130"/>
                </a:lnTo>
                <a:lnTo>
                  <a:pt x="692505" y="936447"/>
                </a:lnTo>
                <a:lnTo>
                  <a:pt x="650430" y="951877"/>
                </a:lnTo>
                <a:lnTo>
                  <a:pt x="606552" y="963180"/>
                </a:lnTo>
                <a:lnTo>
                  <a:pt x="561111" y="970140"/>
                </a:lnTo>
                <a:lnTo>
                  <a:pt x="514324" y="972515"/>
                </a:lnTo>
                <a:lnTo>
                  <a:pt x="467550" y="970140"/>
                </a:lnTo>
                <a:lnTo>
                  <a:pt x="422097" y="963180"/>
                </a:lnTo>
                <a:lnTo>
                  <a:pt x="378231" y="951877"/>
                </a:lnTo>
                <a:lnTo>
                  <a:pt x="336156" y="936447"/>
                </a:lnTo>
                <a:lnTo>
                  <a:pt x="296100" y="917130"/>
                </a:lnTo>
                <a:lnTo>
                  <a:pt x="258330" y="894156"/>
                </a:lnTo>
                <a:lnTo>
                  <a:pt x="223050" y="867752"/>
                </a:lnTo>
                <a:lnTo>
                  <a:pt x="190487" y="838161"/>
                </a:lnTo>
                <a:lnTo>
                  <a:pt x="160896" y="805599"/>
                </a:lnTo>
                <a:lnTo>
                  <a:pt x="134493" y="770318"/>
                </a:lnTo>
                <a:lnTo>
                  <a:pt x="111518" y="732548"/>
                </a:lnTo>
                <a:lnTo>
                  <a:pt x="92202" y="692505"/>
                </a:lnTo>
                <a:lnTo>
                  <a:pt x="76771" y="650417"/>
                </a:lnTo>
                <a:lnTo>
                  <a:pt x="65493" y="606653"/>
                </a:lnTo>
                <a:lnTo>
                  <a:pt x="58508" y="561098"/>
                </a:lnTo>
                <a:lnTo>
                  <a:pt x="56134" y="514324"/>
                </a:lnTo>
                <a:lnTo>
                  <a:pt x="58508" y="467575"/>
                </a:lnTo>
                <a:lnTo>
                  <a:pt x="65468" y="422097"/>
                </a:lnTo>
                <a:lnTo>
                  <a:pt x="76771" y="378218"/>
                </a:lnTo>
                <a:lnTo>
                  <a:pt x="92202" y="336143"/>
                </a:lnTo>
                <a:lnTo>
                  <a:pt x="111518" y="296100"/>
                </a:lnTo>
                <a:lnTo>
                  <a:pt x="134493" y="258318"/>
                </a:lnTo>
                <a:lnTo>
                  <a:pt x="160896" y="223037"/>
                </a:lnTo>
                <a:lnTo>
                  <a:pt x="190487" y="190487"/>
                </a:lnTo>
                <a:lnTo>
                  <a:pt x="223050" y="160896"/>
                </a:lnTo>
                <a:lnTo>
                  <a:pt x="258330" y="134493"/>
                </a:lnTo>
                <a:lnTo>
                  <a:pt x="296100" y="111518"/>
                </a:lnTo>
                <a:lnTo>
                  <a:pt x="336156" y="92202"/>
                </a:lnTo>
                <a:lnTo>
                  <a:pt x="378231" y="76771"/>
                </a:lnTo>
                <a:lnTo>
                  <a:pt x="422097" y="65455"/>
                </a:lnTo>
                <a:lnTo>
                  <a:pt x="467550" y="58508"/>
                </a:lnTo>
                <a:lnTo>
                  <a:pt x="514324" y="56134"/>
                </a:lnTo>
                <a:lnTo>
                  <a:pt x="561111" y="58508"/>
                </a:lnTo>
                <a:lnTo>
                  <a:pt x="606552" y="65455"/>
                </a:lnTo>
                <a:lnTo>
                  <a:pt x="650430" y="76771"/>
                </a:lnTo>
                <a:lnTo>
                  <a:pt x="692505" y="92202"/>
                </a:lnTo>
                <a:lnTo>
                  <a:pt x="732548" y="111518"/>
                </a:lnTo>
                <a:lnTo>
                  <a:pt x="770331" y="134493"/>
                </a:lnTo>
                <a:lnTo>
                  <a:pt x="805611" y="160896"/>
                </a:lnTo>
                <a:lnTo>
                  <a:pt x="838174" y="190487"/>
                </a:lnTo>
                <a:lnTo>
                  <a:pt x="867765" y="223037"/>
                </a:lnTo>
                <a:lnTo>
                  <a:pt x="894168" y="258318"/>
                </a:lnTo>
                <a:lnTo>
                  <a:pt x="917143" y="296100"/>
                </a:lnTo>
                <a:lnTo>
                  <a:pt x="936459" y="336143"/>
                </a:lnTo>
                <a:lnTo>
                  <a:pt x="951890" y="378218"/>
                </a:lnTo>
                <a:lnTo>
                  <a:pt x="963168" y="421995"/>
                </a:lnTo>
                <a:lnTo>
                  <a:pt x="970153" y="467537"/>
                </a:lnTo>
                <a:lnTo>
                  <a:pt x="972527" y="514324"/>
                </a:lnTo>
                <a:lnTo>
                  <a:pt x="972527" y="281724"/>
                </a:lnTo>
                <a:lnTo>
                  <a:pt x="934440" y="217906"/>
                </a:lnTo>
                <a:lnTo>
                  <a:pt x="907542" y="183134"/>
                </a:lnTo>
                <a:lnTo>
                  <a:pt x="877849" y="150812"/>
                </a:lnTo>
                <a:lnTo>
                  <a:pt x="845515" y="121107"/>
                </a:lnTo>
                <a:lnTo>
                  <a:pt x="810742" y="94221"/>
                </a:lnTo>
                <a:lnTo>
                  <a:pt x="773722" y="70319"/>
                </a:lnTo>
                <a:lnTo>
                  <a:pt x="734606" y="49593"/>
                </a:lnTo>
                <a:lnTo>
                  <a:pt x="693610" y="32232"/>
                </a:lnTo>
                <a:lnTo>
                  <a:pt x="650900" y="18402"/>
                </a:lnTo>
                <a:lnTo>
                  <a:pt x="606666" y="8293"/>
                </a:lnTo>
                <a:lnTo>
                  <a:pt x="561073" y="2108"/>
                </a:lnTo>
                <a:lnTo>
                  <a:pt x="514324" y="0"/>
                </a:lnTo>
                <a:lnTo>
                  <a:pt x="467575" y="2108"/>
                </a:lnTo>
                <a:lnTo>
                  <a:pt x="421995" y="8293"/>
                </a:lnTo>
                <a:lnTo>
                  <a:pt x="377761" y="18402"/>
                </a:lnTo>
                <a:lnTo>
                  <a:pt x="335051" y="32232"/>
                </a:lnTo>
                <a:lnTo>
                  <a:pt x="294043" y="49593"/>
                </a:lnTo>
                <a:lnTo>
                  <a:pt x="254939" y="70319"/>
                </a:lnTo>
                <a:lnTo>
                  <a:pt x="217906" y="94221"/>
                </a:lnTo>
                <a:lnTo>
                  <a:pt x="183146" y="121107"/>
                </a:lnTo>
                <a:lnTo>
                  <a:pt x="150812" y="150812"/>
                </a:lnTo>
                <a:lnTo>
                  <a:pt x="121119" y="183134"/>
                </a:lnTo>
                <a:lnTo>
                  <a:pt x="94221" y="217906"/>
                </a:lnTo>
                <a:lnTo>
                  <a:pt x="70319" y="254927"/>
                </a:lnTo>
                <a:lnTo>
                  <a:pt x="49606" y="294043"/>
                </a:lnTo>
                <a:lnTo>
                  <a:pt x="32232" y="335038"/>
                </a:lnTo>
                <a:lnTo>
                  <a:pt x="18402" y="377748"/>
                </a:lnTo>
                <a:lnTo>
                  <a:pt x="8305" y="421995"/>
                </a:lnTo>
                <a:lnTo>
                  <a:pt x="2108" y="467537"/>
                </a:lnTo>
                <a:lnTo>
                  <a:pt x="0" y="514324"/>
                </a:lnTo>
                <a:lnTo>
                  <a:pt x="2108" y="561073"/>
                </a:lnTo>
                <a:lnTo>
                  <a:pt x="8293" y="606552"/>
                </a:lnTo>
                <a:lnTo>
                  <a:pt x="18402" y="650887"/>
                </a:lnTo>
                <a:lnTo>
                  <a:pt x="32232" y="693597"/>
                </a:lnTo>
                <a:lnTo>
                  <a:pt x="49606" y="734606"/>
                </a:lnTo>
                <a:lnTo>
                  <a:pt x="70319" y="773709"/>
                </a:lnTo>
                <a:lnTo>
                  <a:pt x="94221" y="810742"/>
                </a:lnTo>
                <a:lnTo>
                  <a:pt x="121119" y="845502"/>
                </a:lnTo>
                <a:lnTo>
                  <a:pt x="150812" y="877836"/>
                </a:lnTo>
                <a:lnTo>
                  <a:pt x="183146" y="907529"/>
                </a:lnTo>
                <a:lnTo>
                  <a:pt x="217906" y="934427"/>
                </a:lnTo>
                <a:lnTo>
                  <a:pt x="254939" y="958329"/>
                </a:lnTo>
                <a:lnTo>
                  <a:pt x="294043" y="979055"/>
                </a:lnTo>
                <a:lnTo>
                  <a:pt x="335051" y="996416"/>
                </a:lnTo>
                <a:lnTo>
                  <a:pt x="377761" y="1010246"/>
                </a:lnTo>
                <a:lnTo>
                  <a:pt x="421995" y="1020343"/>
                </a:lnTo>
                <a:lnTo>
                  <a:pt x="467575" y="1026541"/>
                </a:lnTo>
                <a:lnTo>
                  <a:pt x="514324" y="1028649"/>
                </a:lnTo>
                <a:lnTo>
                  <a:pt x="561073" y="1026541"/>
                </a:lnTo>
                <a:lnTo>
                  <a:pt x="606666" y="1020343"/>
                </a:lnTo>
                <a:lnTo>
                  <a:pt x="650900" y="1010246"/>
                </a:lnTo>
                <a:lnTo>
                  <a:pt x="693610" y="996416"/>
                </a:lnTo>
                <a:lnTo>
                  <a:pt x="734606" y="979055"/>
                </a:lnTo>
                <a:lnTo>
                  <a:pt x="773722" y="958329"/>
                </a:lnTo>
                <a:lnTo>
                  <a:pt x="810742" y="934427"/>
                </a:lnTo>
                <a:lnTo>
                  <a:pt x="845515" y="907529"/>
                </a:lnTo>
                <a:lnTo>
                  <a:pt x="877849" y="877836"/>
                </a:lnTo>
                <a:lnTo>
                  <a:pt x="907542" y="845502"/>
                </a:lnTo>
                <a:lnTo>
                  <a:pt x="934440" y="810742"/>
                </a:lnTo>
                <a:lnTo>
                  <a:pt x="958342" y="773709"/>
                </a:lnTo>
                <a:lnTo>
                  <a:pt x="979055" y="734606"/>
                </a:lnTo>
                <a:lnTo>
                  <a:pt x="996429" y="693597"/>
                </a:lnTo>
                <a:lnTo>
                  <a:pt x="1010259" y="650887"/>
                </a:lnTo>
                <a:lnTo>
                  <a:pt x="1020356" y="606653"/>
                </a:lnTo>
                <a:lnTo>
                  <a:pt x="1026553" y="561098"/>
                </a:lnTo>
                <a:lnTo>
                  <a:pt x="1028661" y="5143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15641" y="3797308"/>
            <a:ext cx="34613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185">
                <a:solidFill>
                  <a:srgbClr val="FFFFFF"/>
                </a:solidFill>
                <a:latin typeface="Arial"/>
                <a:cs typeface="Arial"/>
              </a:rPr>
              <a:t>Chapter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0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endParaRPr sz="3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86993" y="5425414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807631" y="321703"/>
                </a:moveTo>
                <a:lnTo>
                  <a:pt x="805573" y="311150"/>
                </a:lnTo>
                <a:lnTo>
                  <a:pt x="799414" y="301866"/>
                </a:lnTo>
                <a:lnTo>
                  <a:pt x="790117" y="295694"/>
                </a:lnTo>
                <a:lnTo>
                  <a:pt x="779564" y="293636"/>
                </a:lnTo>
                <a:lnTo>
                  <a:pt x="768997" y="295694"/>
                </a:lnTo>
                <a:lnTo>
                  <a:pt x="759714" y="301866"/>
                </a:lnTo>
                <a:lnTo>
                  <a:pt x="394347" y="667232"/>
                </a:lnTo>
                <a:lnTo>
                  <a:pt x="268947" y="541832"/>
                </a:lnTo>
                <a:lnTo>
                  <a:pt x="259664" y="535673"/>
                </a:lnTo>
                <a:lnTo>
                  <a:pt x="249097" y="533615"/>
                </a:lnTo>
                <a:lnTo>
                  <a:pt x="238544" y="535673"/>
                </a:lnTo>
                <a:lnTo>
                  <a:pt x="229247" y="541832"/>
                </a:lnTo>
                <a:lnTo>
                  <a:pt x="223088" y="551116"/>
                </a:lnTo>
                <a:lnTo>
                  <a:pt x="221030" y="561682"/>
                </a:lnTo>
                <a:lnTo>
                  <a:pt x="223088" y="572249"/>
                </a:lnTo>
                <a:lnTo>
                  <a:pt x="229247" y="581533"/>
                </a:lnTo>
                <a:lnTo>
                  <a:pt x="379984" y="732256"/>
                </a:lnTo>
                <a:lnTo>
                  <a:pt x="387159" y="734999"/>
                </a:lnTo>
                <a:lnTo>
                  <a:pt x="394347" y="734999"/>
                </a:lnTo>
                <a:lnTo>
                  <a:pt x="401523" y="734999"/>
                </a:lnTo>
                <a:lnTo>
                  <a:pt x="408711" y="732256"/>
                </a:lnTo>
                <a:lnTo>
                  <a:pt x="799414" y="341553"/>
                </a:lnTo>
                <a:lnTo>
                  <a:pt x="805573" y="332270"/>
                </a:lnTo>
                <a:lnTo>
                  <a:pt x="807631" y="321703"/>
                </a:lnTo>
                <a:close/>
              </a:path>
              <a:path w="1028700" h="1028700">
                <a:moveTo>
                  <a:pt x="1028661" y="514324"/>
                </a:moveTo>
                <a:lnTo>
                  <a:pt x="1026553" y="467575"/>
                </a:lnTo>
                <a:lnTo>
                  <a:pt x="1020368" y="422097"/>
                </a:lnTo>
                <a:lnTo>
                  <a:pt x="1010259" y="377748"/>
                </a:lnTo>
                <a:lnTo>
                  <a:pt x="996429" y="335038"/>
                </a:lnTo>
                <a:lnTo>
                  <a:pt x="979055" y="294043"/>
                </a:lnTo>
                <a:lnTo>
                  <a:pt x="972527" y="281724"/>
                </a:lnTo>
                <a:lnTo>
                  <a:pt x="972527" y="514324"/>
                </a:lnTo>
                <a:lnTo>
                  <a:pt x="970153" y="561060"/>
                </a:lnTo>
                <a:lnTo>
                  <a:pt x="963193" y="606539"/>
                </a:lnTo>
                <a:lnTo>
                  <a:pt x="951890" y="650417"/>
                </a:lnTo>
                <a:lnTo>
                  <a:pt x="936459" y="692492"/>
                </a:lnTo>
                <a:lnTo>
                  <a:pt x="917143" y="732536"/>
                </a:lnTo>
                <a:lnTo>
                  <a:pt x="894168" y="770318"/>
                </a:lnTo>
                <a:lnTo>
                  <a:pt x="867765" y="805599"/>
                </a:lnTo>
                <a:lnTo>
                  <a:pt x="838174" y="838161"/>
                </a:lnTo>
                <a:lnTo>
                  <a:pt x="805611" y="867752"/>
                </a:lnTo>
                <a:lnTo>
                  <a:pt x="770331" y="894143"/>
                </a:lnTo>
                <a:lnTo>
                  <a:pt x="732548" y="917130"/>
                </a:lnTo>
                <a:lnTo>
                  <a:pt x="692505" y="936447"/>
                </a:lnTo>
                <a:lnTo>
                  <a:pt x="650430" y="951877"/>
                </a:lnTo>
                <a:lnTo>
                  <a:pt x="606552" y="963180"/>
                </a:lnTo>
                <a:lnTo>
                  <a:pt x="561111" y="970140"/>
                </a:lnTo>
                <a:lnTo>
                  <a:pt x="514324" y="972502"/>
                </a:lnTo>
                <a:lnTo>
                  <a:pt x="467550" y="970140"/>
                </a:lnTo>
                <a:lnTo>
                  <a:pt x="422097" y="963180"/>
                </a:lnTo>
                <a:lnTo>
                  <a:pt x="378231" y="951877"/>
                </a:lnTo>
                <a:lnTo>
                  <a:pt x="336156" y="936447"/>
                </a:lnTo>
                <a:lnTo>
                  <a:pt x="296100" y="917130"/>
                </a:lnTo>
                <a:lnTo>
                  <a:pt x="258330" y="894143"/>
                </a:lnTo>
                <a:lnTo>
                  <a:pt x="223050" y="867752"/>
                </a:lnTo>
                <a:lnTo>
                  <a:pt x="190487" y="838161"/>
                </a:lnTo>
                <a:lnTo>
                  <a:pt x="160896" y="805599"/>
                </a:lnTo>
                <a:lnTo>
                  <a:pt x="134493" y="770318"/>
                </a:lnTo>
                <a:lnTo>
                  <a:pt x="111518" y="732536"/>
                </a:lnTo>
                <a:lnTo>
                  <a:pt x="92202" y="692492"/>
                </a:lnTo>
                <a:lnTo>
                  <a:pt x="76771" y="650417"/>
                </a:lnTo>
                <a:lnTo>
                  <a:pt x="65493" y="606653"/>
                </a:lnTo>
                <a:lnTo>
                  <a:pt x="58508" y="561098"/>
                </a:lnTo>
                <a:lnTo>
                  <a:pt x="56134" y="514324"/>
                </a:lnTo>
                <a:lnTo>
                  <a:pt x="58508" y="467575"/>
                </a:lnTo>
                <a:lnTo>
                  <a:pt x="65468" y="422097"/>
                </a:lnTo>
                <a:lnTo>
                  <a:pt x="76771" y="378218"/>
                </a:lnTo>
                <a:lnTo>
                  <a:pt x="92202" y="336143"/>
                </a:lnTo>
                <a:lnTo>
                  <a:pt x="111518" y="296100"/>
                </a:lnTo>
                <a:lnTo>
                  <a:pt x="134493" y="258318"/>
                </a:lnTo>
                <a:lnTo>
                  <a:pt x="160896" y="223037"/>
                </a:lnTo>
                <a:lnTo>
                  <a:pt x="190487" y="190487"/>
                </a:lnTo>
                <a:lnTo>
                  <a:pt x="223050" y="160883"/>
                </a:lnTo>
                <a:lnTo>
                  <a:pt x="258330" y="134493"/>
                </a:lnTo>
                <a:lnTo>
                  <a:pt x="296100" y="111518"/>
                </a:lnTo>
                <a:lnTo>
                  <a:pt x="336156" y="92189"/>
                </a:lnTo>
                <a:lnTo>
                  <a:pt x="378231" y="76758"/>
                </a:lnTo>
                <a:lnTo>
                  <a:pt x="422097" y="65455"/>
                </a:lnTo>
                <a:lnTo>
                  <a:pt x="467550" y="58496"/>
                </a:lnTo>
                <a:lnTo>
                  <a:pt x="514324" y="56134"/>
                </a:lnTo>
                <a:lnTo>
                  <a:pt x="561111" y="58496"/>
                </a:lnTo>
                <a:lnTo>
                  <a:pt x="606552" y="65455"/>
                </a:lnTo>
                <a:lnTo>
                  <a:pt x="650430" y="76758"/>
                </a:lnTo>
                <a:lnTo>
                  <a:pt x="692505" y="92189"/>
                </a:lnTo>
                <a:lnTo>
                  <a:pt x="732548" y="111518"/>
                </a:lnTo>
                <a:lnTo>
                  <a:pt x="770331" y="134493"/>
                </a:lnTo>
                <a:lnTo>
                  <a:pt x="805611" y="160883"/>
                </a:lnTo>
                <a:lnTo>
                  <a:pt x="838174" y="190487"/>
                </a:lnTo>
                <a:lnTo>
                  <a:pt x="867765" y="223037"/>
                </a:lnTo>
                <a:lnTo>
                  <a:pt x="894168" y="258318"/>
                </a:lnTo>
                <a:lnTo>
                  <a:pt x="917143" y="296100"/>
                </a:lnTo>
                <a:lnTo>
                  <a:pt x="936459" y="336143"/>
                </a:lnTo>
                <a:lnTo>
                  <a:pt x="951890" y="378218"/>
                </a:lnTo>
                <a:lnTo>
                  <a:pt x="963168" y="421982"/>
                </a:lnTo>
                <a:lnTo>
                  <a:pt x="970153" y="467537"/>
                </a:lnTo>
                <a:lnTo>
                  <a:pt x="972527" y="514324"/>
                </a:lnTo>
                <a:lnTo>
                  <a:pt x="972527" y="281724"/>
                </a:lnTo>
                <a:lnTo>
                  <a:pt x="934440" y="217906"/>
                </a:lnTo>
                <a:lnTo>
                  <a:pt x="907542" y="183134"/>
                </a:lnTo>
                <a:lnTo>
                  <a:pt x="877849" y="150812"/>
                </a:lnTo>
                <a:lnTo>
                  <a:pt x="845515" y="121107"/>
                </a:lnTo>
                <a:lnTo>
                  <a:pt x="810742" y="94221"/>
                </a:lnTo>
                <a:lnTo>
                  <a:pt x="773722" y="70319"/>
                </a:lnTo>
                <a:lnTo>
                  <a:pt x="734606" y="49593"/>
                </a:lnTo>
                <a:lnTo>
                  <a:pt x="693610" y="32219"/>
                </a:lnTo>
                <a:lnTo>
                  <a:pt x="650900" y="18402"/>
                </a:lnTo>
                <a:lnTo>
                  <a:pt x="606666" y="8293"/>
                </a:lnTo>
                <a:lnTo>
                  <a:pt x="561073" y="2095"/>
                </a:lnTo>
                <a:lnTo>
                  <a:pt x="514324" y="0"/>
                </a:lnTo>
                <a:lnTo>
                  <a:pt x="467575" y="2095"/>
                </a:lnTo>
                <a:lnTo>
                  <a:pt x="421995" y="8293"/>
                </a:lnTo>
                <a:lnTo>
                  <a:pt x="377761" y="18402"/>
                </a:lnTo>
                <a:lnTo>
                  <a:pt x="335051" y="32219"/>
                </a:lnTo>
                <a:lnTo>
                  <a:pt x="294043" y="49593"/>
                </a:lnTo>
                <a:lnTo>
                  <a:pt x="254939" y="70319"/>
                </a:lnTo>
                <a:lnTo>
                  <a:pt x="217906" y="94208"/>
                </a:lnTo>
                <a:lnTo>
                  <a:pt x="183146" y="121107"/>
                </a:lnTo>
                <a:lnTo>
                  <a:pt x="150812" y="150799"/>
                </a:lnTo>
                <a:lnTo>
                  <a:pt x="121119" y="183134"/>
                </a:lnTo>
                <a:lnTo>
                  <a:pt x="94221" y="217906"/>
                </a:lnTo>
                <a:lnTo>
                  <a:pt x="70319" y="254927"/>
                </a:lnTo>
                <a:lnTo>
                  <a:pt x="49606" y="294030"/>
                </a:lnTo>
                <a:lnTo>
                  <a:pt x="32232" y="335038"/>
                </a:lnTo>
                <a:lnTo>
                  <a:pt x="18402" y="377748"/>
                </a:lnTo>
                <a:lnTo>
                  <a:pt x="8305" y="421982"/>
                </a:lnTo>
                <a:lnTo>
                  <a:pt x="2108" y="467537"/>
                </a:lnTo>
                <a:lnTo>
                  <a:pt x="0" y="514324"/>
                </a:lnTo>
                <a:lnTo>
                  <a:pt x="2108" y="561060"/>
                </a:lnTo>
                <a:lnTo>
                  <a:pt x="8293" y="606539"/>
                </a:lnTo>
                <a:lnTo>
                  <a:pt x="18402" y="650887"/>
                </a:lnTo>
                <a:lnTo>
                  <a:pt x="32232" y="693597"/>
                </a:lnTo>
                <a:lnTo>
                  <a:pt x="49606" y="734606"/>
                </a:lnTo>
                <a:lnTo>
                  <a:pt x="70319" y="773709"/>
                </a:lnTo>
                <a:lnTo>
                  <a:pt x="94221" y="810729"/>
                </a:lnTo>
                <a:lnTo>
                  <a:pt x="121119" y="845502"/>
                </a:lnTo>
                <a:lnTo>
                  <a:pt x="150812" y="877836"/>
                </a:lnTo>
                <a:lnTo>
                  <a:pt x="183146" y="907529"/>
                </a:lnTo>
                <a:lnTo>
                  <a:pt x="217906" y="934427"/>
                </a:lnTo>
                <a:lnTo>
                  <a:pt x="254939" y="958316"/>
                </a:lnTo>
                <a:lnTo>
                  <a:pt x="294043" y="979043"/>
                </a:lnTo>
                <a:lnTo>
                  <a:pt x="335051" y="996416"/>
                </a:lnTo>
                <a:lnTo>
                  <a:pt x="377761" y="1010234"/>
                </a:lnTo>
                <a:lnTo>
                  <a:pt x="421995" y="1020343"/>
                </a:lnTo>
                <a:lnTo>
                  <a:pt x="467575" y="1026541"/>
                </a:lnTo>
                <a:lnTo>
                  <a:pt x="514324" y="1028649"/>
                </a:lnTo>
                <a:lnTo>
                  <a:pt x="561073" y="1026541"/>
                </a:lnTo>
                <a:lnTo>
                  <a:pt x="606666" y="1020343"/>
                </a:lnTo>
                <a:lnTo>
                  <a:pt x="650900" y="1010234"/>
                </a:lnTo>
                <a:lnTo>
                  <a:pt x="693610" y="996416"/>
                </a:lnTo>
                <a:lnTo>
                  <a:pt x="734606" y="979043"/>
                </a:lnTo>
                <a:lnTo>
                  <a:pt x="773722" y="958316"/>
                </a:lnTo>
                <a:lnTo>
                  <a:pt x="810742" y="934427"/>
                </a:lnTo>
                <a:lnTo>
                  <a:pt x="845515" y="907529"/>
                </a:lnTo>
                <a:lnTo>
                  <a:pt x="877849" y="877836"/>
                </a:lnTo>
                <a:lnTo>
                  <a:pt x="907542" y="845502"/>
                </a:lnTo>
                <a:lnTo>
                  <a:pt x="934440" y="810729"/>
                </a:lnTo>
                <a:lnTo>
                  <a:pt x="958342" y="773709"/>
                </a:lnTo>
                <a:lnTo>
                  <a:pt x="979055" y="734606"/>
                </a:lnTo>
                <a:lnTo>
                  <a:pt x="996429" y="693597"/>
                </a:lnTo>
                <a:lnTo>
                  <a:pt x="1010259" y="650887"/>
                </a:lnTo>
                <a:lnTo>
                  <a:pt x="1020356" y="606653"/>
                </a:lnTo>
                <a:lnTo>
                  <a:pt x="1026553" y="561098"/>
                </a:lnTo>
                <a:lnTo>
                  <a:pt x="1028661" y="5143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86993" y="7452817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807631" y="321716"/>
                </a:moveTo>
                <a:lnTo>
                  <a:pt x="805573" y="311150"/>
                </a:lnTo>
                <a:lnTo>
                  <a:pt x="799414" y="301866"/>
                </a:lnTo>
                <a:lnTo>
                  <a:pt x="790117" y="295706"/>
                </a:lnTo>
                <a:lnTo>
                  <a:pt x="779564" y="293649"/>
                </a:lnTo>
                <a:lnTo>
                  <a:pt x="768997" y="295706"/>
                </a:lnTo>
                <a:lnTo>
                  <a:pt x="759714" y="301866"/>
                </a:lnTo>
                <a:lnTo>
                  <a:pt x="394347" y="667245"/>
                </a:lnTo>
                <a:lnTo>
                  <a:pt x="268947" y="541845"/>
                </a:lnTo>
                <a:lnTo>
                  <a:pt x="259664" y="535673"/>
                </a:lnTo>
                <a:lnTo>
                  <a:pt x="249097" y="533628"/>
                </a:lnTo>
                <a:lnTo>
                  <a:pt x="238544" y="535673"/>
                </a:lnTo>
                <a:lnTo>
                  <a:pt x="229247" y="541845"/>
                </a:lnTo>
                <a:lnTo>
                  <a:pt x="223088" y="551129"/>
                </a:lnTo>
                <a:lnTo>
                  <a:pt x="221030" y="561695"/>
                </a:lnTo>
                <a:lnTo>
                  <a:pt x="223088" y="572249"/>
                </a:lnTo>
                <a:lnTo>
                  <a:pt x="229247" y="581545"/>
                </a:lnTo>
                <a:lnTo>
                  <a:pt x="379984" y="732256"/>
                </a:lnTo>
                <a:lnTo>
                  <a:pt x="387159" y="734999"/>
                </a:lnTo>
                <a:lnTo>
                  <a:pt x="394347" y="734999"/>
                </a:lnTo>
                <a:lnTo>
                  <a:pt x="401523" y="734999"/>
                </a:lnTo>
                <a:lnTo>
                  <a:pt x="408711" y="732269"/>
                </a:lnTo>
                <a:lnTo>
                  <a:pt x="799414" y="341566"/>
                </a:lnTo>
                <a:lnTo>
                  <a:pt x="805573" y="332282"/>
                </a:lnTo>
                <a:lnTo>
                  <a:pt x="807631" y="321716"/>
                </a:lnTo>
                <a:close/>
              </a:path>
              <a:path w="1028700" h="1028700">
                <a:moveTo>
                  <a:pt x="1028661" y="514324"/>
                </a:moveTo>
                <a:lnTo>
                  <a:pt x="1026553" y="467575"/>
                </a:lnTo>
                <a:lnTo>
                  <a:pt x="1020368" y="422097"/>
                </a:lnTo>
                <a:lnTo>
                  <a:pt x="1010259" y="377761"/>
                </a:lnTo>
                <a:lnTo>
                  <a:pt x="996429" y="335051"/>
                </a:lnTo>
                <a:lnTo>
                  <a:pt x="979055" y="294043"/>
                </a:lnTo>
                <a:lnTo>
                  <a:pt x="972527" y="281724"/>
                </a:lnTo>
                <a:lnTo>
                  <a:pt x="972527" y="514324"/>
                </a:lnTo>
                <a:lnTo>
                  <a:pt x="970153" y="561073"/>
                </a:lnTo>
                <a:lnTo>
                  <a:pt x="963193" y="606552"/>
                </a:lnTo>
                <a:lnTo>
                  <a:pt x="951890" y="650430"/>
                </a:lnTo>
                <a:lnTo>
                  <a:pt x="936459" y="692505"/>
                </a:lnTo>
                <a:lnTo>
                  <a:pt x="917143" y="732548"/>
                </a:lnTo>
                <a:lnTo>
                  <a:pt x="894168" y="770331"/>
                </a:lnTo>
                <a:lnTo>
                  <a:pt x="867765" y="805611"/>
                </a:lnTo>
                <a:lnTo>
                  <a:pt x="838174" y="838161"/>
                </a:lnTo>
                <a:lnTo>
                  <a:pt x="805611" y="867752"/>
                </a:lnTo>
                <a:lnTo>
                  <a:pt x="770331" y="894156"/>
                </a:lnTo>
                <a:lnTo>
                  <a:pt x="732548" y="917130"/>
                </a:lnTo>
                <a:lnTo>
                  <a:pt x="692505" y="936447"/>
                </a:lnTo>
                <a:lnTo>
                  <a:pt x="650430" y="951877"/>
                </a:lnTo>
                <a:lnTo>
                  <a:pt x="606552" y="963193"/>
                </a:lnTo>
                <a:lnTo>
                  <a:pt x="561111" y="970140"/>
                </a:lnTo>
                <a:lnTo>
                  <a:pt x="514324" y="972515"/>
                </a:lnTo>
                <a:lnTo>
                  <a:pt x="467550" y="970140"/>
                </a:lnTo>
                <a:lnTo>
                  <a:pt x="422097" y="963193"/>
                </a:lnTo>
                <a:lnTo>
                  <a:pt x="378231" y="951877"/>
                </a:lnTo>
                <a:lnTo>
                  <a:pt x="336156" y="936447"/>
                </a:lnTo>
                <a:lnTo>
                  <a:pt x="296100" y="917130"/>
                </a:lnTo>
                <a:lnTo>
                  <a:pt x="258330" y="894156"/>
                </a:lnTo>
                <a:lnTo>
                  <a:pt x="223050" y="867752"/>
                </a:lnTo>
                <a:lnTo>
                  <a:pt x="190487" y="838161"/>
                </a:lnTo>
                <a:lnTo>
                  <a:pt x="160896" y="805611"/>
                </a:lnTo>
                <a:lnTo>
                  <a:pt x="134493" y="770331"/>
                </a:lnTo>
                <a:lnTo>
                  <a:pt x="111518" y="732548"/>
                </a:lnTo>
                <a:lnTo>
                  <a:pt x="92202" y="692505"/>
                </a:lnTo>
                <a:lnTo>
                  <a:pt x="76771" y="650430"/>
                </a:lnTo>
                <a:lnTo>
                  <a:pt x="65493" y="606653"/>
                </a:lnTo>
                <a:lnTo>
                  <a:pt x="58508" y="561111"/>
                </a:lnTo>
                <a:lnTo>
                  <a:pt x="56134" y="514324"/>
                </a:lnTo>
                <a:lnTo>
                  <a:pt x="58508" y="467575"/>
                </a:lnTo>
                <a:lnTo>
                  <a:pt x="65468" y="422097"/>
                </a:lnTo>
                <a:lnTo>
                  <a:pt x="76771" y="378231"/>
                </a:lnTo>
                <a:lnTo>
                  <a:pt x="92202" y="336143"/>
                </a:lnTo>
                <a:lnTo>
                  <a:pt x="111518" y="296100"/>
                </a:lnTo>
                <a:lnTo>
                  <a:pt x="134493" y="258330"/>
                </a:lnTo>
                <a:lnTo>
                  <a:pt x="160896" y="223050"/>
                </a:lnTo>
                <a:lnTo>
                  <a:pt x="190487" y="190487"/>
                </a:lnTo>
                <a:lnTo>
                  <a:pt x="223050" y="160896"/>
                </a:lnTo>
                <a:lnTo>
                  <a:pt x="258330" y="134493"/>
                </a:lnTo>
                <a:lnTo>
                  <a:pt x="296100" y="111518"/>
                </a:lnTo>
                <a:lnTo>
                  <a:pt x="336156" y="92202"/>
                </a:lnTo>
                <a:lnTo>
                  <a:pt x="378231" y="76771"/>
                </a:lnTo>
                <a:lnTo>
                  <a:pt x="422097" y="65468"/>
                </a:lnTo>
                <a:lnTo>
                  <a:pt x="467550" y="58508"/>
                </a:lnTo>
                <a:lnTo>
                  <a:pt x="514324" y="56134"/>
                </a:lnTo>
                <a:lnTo>
                  <a:pt x="561111" y="58508"/>
                </a:lnTo>
                <a:lnTo>
                  <a:pt x="606552" y="65468"/>
                </a:lnTo>
                <a:lnTo>
                  <a:pt x="650430" y="76771"/>
                </a:lnTo>
                <a:lnTo>
                  <a:pt x="692505" y="92202"/>
                </a:lnTo>
                <a:lnTo>
                  <a:pt x="732548" y="111518"/>
                </a:lnTo>
                <a:lnTo>
                  <a:pt x="770331" y="134493"/>
                </a:lnTo>
                <a:lnTo>
                  <a:pt x="805611" y="160896"/>
                </a:lnTo>
                <a:lnTo>
                  <a:pt x="838174" y="190487"/>
                </a:lnTo>
                <a:lnTo>
                  <a:pt x="867765" y="223050"/>
                </a:lnTo>
                <a:lnTo>
                  <a:pt x="894168" y="258330"/>
                </a:lnTo>
                <a:lnTo>
                  <a:pt x="917143" y="296100"/>
                </a:lnTo>
                <a:lnTo>
                  <a:pt x="936459" y="336143"/>
                </a:lnTo>
                <a:lnTo>
                  <a:pt x="951890" y="378231"/>
                </a:lnTo>
                <a:lnTo>
                  <a:pt x="963168" y="421995"/>
                </a:lnTo>
                <a:lnTo>
                  <a:pt x="970153" y="467550"/>
                </a:lnTo>
                <a:lnTo>
                  <a:pt x="972527" y="514324"/>
                </a:lnTo>
                <a:lnTo>
                  <a:pt x="972527" y="281724"/>
                </a:lnTo>
                <a:lnTo>
                  <a:pt x="934440" y="217906"/>
                </a:lnTo>
                <a:lnTo>
                  <a:pt x="907542" y="183146"/>
                </a:lnTo>
                <a:lnTo>
                  <a:pt x="877849" y="150812"/>
                </a:lnTo>
                <a:lnTo>
                  <a:pt x="845515" y="121119"/>
                </a:lnTo>
                <a:lnTo>
                  <a:pt x="810742" y="94221"/>
                </a:lnTo>
                <a:lnTo>
                  <a:pt x="773722" y="70319"/>
                </a:lnTo>
                <a:lnTo>
                  <a:pt x="734606" y="49593"/>
                </a:lnTo>
                <a:lnTo>
                  <a:pt x="693610" y="32232"/>
                </a:lnTo>
                <a:lnTo>
                  <a:pt x="650900" y="18402"/>
                </a:lnTo>
                <a:lnTo>
                  <a:pt x="606666" y="8305"/>
                </a:lnTo>
                <a:lnTo>
                  <a:pt x="561073" y="2108"/>
                </a:lnTo>
                <a:lnTo>
                  <a:pt x="514324" y="0"/>
                </a:lnTo>
                <a:lnTo>
                  <a:pt x="467575" y="2108"/>
                </a:lnTo>
                <a:lnTo>
                  <a:pt x="421995" y="8305"/>
                </a:lnTo>
                <a:lnTo>
                  <a:pt x="377761" y="18402"/>
                </a:lnTo>
                <a:lnTo>
                  <a:pt x="335051" y="32232"/>
                </a:lnTo>
                <a:lnTo>
                  <a:pt x="294043" y="49593"/>
                </a:lnTo>
                <a:lnTo>
                  <a:pt x="254939" y="70319"/>
                </a:lnTo>
                <a:lnTo>
                  <a:pt x="217906" y="94221"/>
                </a:lnTo>
                <a:lnTo>
                  <a:pt x="183146" y="121119"/>
                </a:lnTo>
                <a:lnTo>
                  <a:pt x="150812" y="150812"/>
                </a:lnTo>
                <a:lnTo>
                  <a:pt x="121119" y="183146"/>
                </a:lnTo>
                <a:lnTo>
                  <a:pt x="94221" y="217906"/>
                </a:lnTo>
                <a:lnTo>
                  <a:pt x="70319" y="254939"/>
                </a:lnTo>
                <a:lnTo>
                  <a:pt x="49606" y="294043"/>
                </a:lnTo>
                <a:lnTo>
                  <a:pt x="32232" y="335051"/>
                </a:lnTo>
                <a:lnTo>
                  <a:pt x="18402" y="377761"/>
                </a:lnTo>
                <a:lnTo>
                  <a:pt x="8305" y="421995"/>
                </a:lnTo>
                <a:lnTo>
                  <a:pt x="2108" y="467550"/>
                </a:lnTo>
                <a:lnTo>
                  <a:pt x="0" y="514324"/>
                </a:lnTo>
                <a:lnTo>
                  <a:pt x="2108" y="561073"/>
                </a:lnTo>
                <a:lnTo>
                  <a:pt x="8293" y="606552"/>
                </a:lnTo>
                <a:lnTo>
                  <a:pt x="18402" y="650900"/>
                </a:lnTo>
                <a:lnTo>
                  <a:pt x="32232" y="693610"/>
                </a:lnTo>
                <a:lnTo>
                  <a:pt x="49606" y="734606"/>
                </a:lnTo>
                <a:lnTo>
                  <a:pt x="70319" y="773709"/>
                </a:lnTo>
                <a:lnTo>
                  <a:pt x="94221" y="810742"/>
                </a:lnTo>
                <a:lnTo>
                  <a:pt x="121119" y="845515"/>
                </a:lnTo>
                <a:lnTo>
                  <a:pt x="150812" y="877836"/>
                </a:lnTo>
                <a:lnTo>
                  <a:pt x="183146" y="907542"/>
                </a:lnTo>
                <a:lnTo>
                  <a:pt x="217906" y="934427"/>
                </a:lnTo>
                <a:lnTo>
                  <a:pt x="254939" y="958329"/>
                </a:lnTo>
                <a:lnTo>
                  <a:pt x="294043" y="979055"/>
                </a:lnTo>
                <a:lnTo>
                  <a:pt x="335051" y="996416"/>
                </a:lnTo>
                <a:lnTo>
                  <a:pt x="377761" y="1010246"/>
                </a:lnTo>
                <a:lnTo>
                  <a:pt x="421995" y="1020356"/>
                </a:lnTo>
                <a:lnTo>
                  <a:pt x="467575" y="1026541"/>
                </a:lnTo>
                <a:lnTo>
                  <a:pt x="514324" y="1028649"/>
                </a:lnTo>
                <a:lnTo>
                  <a:pt x="561073" y="1026541"/>
                </a:lnTo>
                <a:lnTo>
                  <a:pt x="606666" y="1020356"/>
                </a:lnTo>
                <a:lnTo>
                  <a:pt x="650900" y="1010246"/>
                </a:lnTo>
                <a:lnTo>
                  <a:pt x="693610" y="996416"/>
                </a:lnTo>
                <a:lnTo>
                  <a:pt x="734606" y="979055"/>
                </a:lnTo>
                <a:lnTo>
                  <a:pt x="773722" y="958329"/>
                </a:lnTo>
                <a:lnTo>
                  <a:pt x="810742" y="934427"/>
                </a:lnTo>
                <a:lnTo>
                  <a:pt x="845515" y="907542"/>
                </a:lnTo>
                <a:lnTo>
                  <a:pt x="877849" y="877836"/>
                </a:lnTo>
                <a:lnTo>
                  <a:pt x="907542" y="845515"/>
                </a:lnTo>
                <a:lnTo>
                  <a:pt x="934440" y="810742"/>
                </a:lnTo>
                <a:lnTo>
                  <a:pt x="958342" y="773709"/>
                </a:lnTo>
                <a:lnTo>
                  <a:pt x="979055" y="734606"/>
                </a:lnTo>
                <a:lnTo>
                  <a:pt x="996429" y="693610"/>
                </a:lnTo>
                <a:lnTo>
                  <a:pt x="1010259" y="650900"/>
                </a:lnTo>
                <a:lnTo>
                  <a:pt x="1020356" y="606653"/>
                </a:lnTo>
                <a:lnTo>
                  <a:pt x="1026553" y="561111"/>
                </a:lnTo>
                <a:lnTo>
                  <a:pt x="1028661" y="5143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315641" y="5695016"/>
            <a:ext cx="8646795" cy="2651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210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7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6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30">
                <a:solidFill>
                  <a:srgbClr val="FFFFFF"/>
                </a:solidFill>
                <a:latin typeface="Arial"/>
                <a:cs typeface="Arial"/>
              </a:rPr>
              <a:t>Association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Arial"/>
              <a:cs typeface="Arial"/>
            </a:endParaRPr>
          </a:p>
          <a:p>
            <a:pPr marL="12700" marR="5080">
              <a:lnSpc>
                <a:spcPct val="122900"/>
              </a:lnSpc>
            </a:pPr>
            <a:r>
              <a:rPr sz="3000" spc="175">
                <a:solidFill>
                  <a:srgbClr val="FFFFFF"/>
                </a:solidFill>
                <a:latin typeface="Arial"/>
                <a:cs typeface="Arial"/>
              </a:rPr>
              <a:t>Industry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80">
                <a:solidFill>
                  <a:srgbClr val="FFFFFF"/>
                </a:solidFill>
                <a:latin typeface="Arial"/>
                <a:cs typeface="Arial"/>
              </a:rPr>
              <a:t>businesses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40">
                <a:solidFill>
                  <a:srgbClr val="FFFFFF"/>
                </a:solidFill>
                <a:latin typeface="Arial"/>
                <a:cs typeface="Arial"/>
              </a:rPr>
              <a:t>colleges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7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6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35">
                <a:solidFill>
                  <a:srgbClr val="FFFFFF"/>
                </a:solidFill>
                <a:latin typeface="Arial"/>
                <a:cs typeface="Arial"/>
              </a:rPr>
              <a:t>larger </a:t>
            </a:r>
            <a:r>
              <a:rPr sz="3000" spc="310">
                <a:solidFill>
                  <a:srgbClr val="FFFFFF"/>
                </a:solidFill>
                <a:latin typeface="Arial"/>
                <a:cs typeface="Arial"/>
              </a:rPr>
              <a:t>community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2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90">
                <a:solidFill>
                  <a:srgbClr val="FFFFFF"/>
                </a:solidFill>
                <a:latin typeface="Arial"/>
                <a:cs typeface="Arial"/>
              </a:rPr>
              <a:t>which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0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80">
                <a:solidFill>
                  <a:srgbClr val="FFFFFF"/>
                </a:solidFill>
                <a:latin typeface="Arial"/>
                <a:cs typeface="Arial"/>
              </a:rPr>
              <a:t>operate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71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9259931"/>
            <a:ext cx="18288000" cy="1027430"/>
            <a:chOff x="0" y="9259931"/>
            <a:chExt cx="18288000" cy="1027430"/>
          </a:xfrm>
        </p:grpSpPr>
        <p:sp>
          <p:nvSpPr>
            <p:cNvPr id="4" name="object 4"/>
            <p:cNvSpPr/>
            <p:nvPr/>
          </p:nvSpPr>
          <p:spPr>
            <a:xfrm>
              <a:off x="7989233" y="9259931"/>
              <a:ext cx="9142095" cy="1027430"/>
            </a:xfrm>
            <a:custGeom>
              <a:avLst/>
              <a:gdLst/>
              <a:ahLst/>
              <a:cxnLst/>
              <a:rect l="l" t="t" r="r" b="b"/>
              <a:pathLst>
                <a:path w="9142094" h="1027429">
                  <a:moveTo>
                    <a:pt x="1070007" y="0"/>
                  </a:moveTo>
                  <a:lnTo>
                    <a:pt x="9142010" y="0"/>
                  </a:lnTo>
                  <a:lnTo>
                    <a:pt x="8062777" y="1027067"/>
                  </a:lnTo>
                  <a:lnTo>
                    <a:pt x="0" y="1027067"/>
                  </a:lnTo>
                  <a:lnTo>
                    <a:pt x="1070007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9731"/>
              <a:ext cx="17757430" cy="52726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0491435" y="9259931"/>
              <a:ext cx="7797165" cy="1027430"/>
            </a:xfrm>
            <a:custGeom>
              <a:avLst/>
              <a:gdLst/>
              <a:ahLst/>
              <a:cxnLst/>
              <a:rect l="l" t="t" r="r" b="b"/>
              <a:pathLst>
                <a:path w="7797165" h="1027429">
                  <a:moveTo>
                    <a:pt x="1070007" y="0"/>
                  </a:moveTo>
                  <a:lnTo>
                    <a:pt x="7796564" y="0"/>
                  </a:lnTo>
                  <a:lnTo>
                    <a:pt x="7796564" y="1027067"/>
                  </a:lnTo>
                  <a:lnTo>
                    <a:pt x="0" y="1027067"/>
                  </a:lnTo>
                  <a:lnTo>
                    <a:pt x="1070007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96771" y="9537616"/>
              <a:ext cx="638174" cy="561974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90">
                <a:solidFill>
                  <a:srgbClr val="FFFFFF"/>
                </a:solidFill>
              </a:rPr>
              <a:t>CHAPTER</a:t>
            </a:r>
            <a:r>
              <a:rPr sz="5000" spc="-125">
                <a:solidFill>
                  <a:srgbClr val="FFFFFF"/>
                </a:solidFill>
              </a:rPr>
              <a:t> </a:t>
            </a:r>
            <a:r>
              <a:rPr sz="5000" spc="60">
                <a:solidFill>
                  <a:srgbClr val="FFFFFF"/>
                </a:solidFill>
              </a:rPr>
              <a:t>RESPONSIBILTIES</a:t>
            </a:r>
            <a:r>
              <a:rPr sz="5000" spc="-120">
                <a:solidFill>
                  <a:srgbClr val="FFFFFF"/>
                </a:solidFill>
              </a:rPr>
              <a:t> </a:t>
            </a:r>
            <a:r>
              <a:rPr sz="5000" spc="-10">
                <a:solidFill>
                  <a:srgbClr val="FFFFFF"/>
                </a:solidFill>
              </a:rPr>
              <a:t>CONT.</a:t>
            </a:r>
            <a:endParaRPr sz="5000"/>
          </a:p>
        </p:txBody>
      </p:sp>
      <p:sp>
        <p:nvSpPr>
          <p:cNvPr id="9" name="object 9"/>
          <p:cNvSpPr/>
          <p:nvPr/>
        </p:nvSpPr>
        <p:spPr>
          <a:xfrm>
            <a:off x="897407" y="3805275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807631" y="321716"/>
                </a:moveTo>
                <a:lnTo>
                  <a:pt x="805573" y="311150"/>
                </a:lnTo>
                <a:lnTo>
                  <a:pt x="799401" y="301866"/>
                </a:lnTo>
                <a:lnTo>
                  <a:pt x="790117" y="295706"/>
                </a:lnTo>
                <a:lnTo>
                  <a:pt x="779551" y="293649"/>
                </a:lnTo>
                <a:lnTo>
                  <a:pt x="768997" y="295706"/>
                </a:lnTo>
                <a:lnTo>
                  <a:pt x="759714" y="301866"/>
                </a:lnTo>
                <a:lnTo>
                  <a:pt x="394335" y="667245"/>
                </a:lnTo>
                <a:lnTo>
                  <a:pt x="268935" y="541845"/>
                </a:lnTo>
                <a:lnTo>
                  <a:pt x="259651" y="535673"/>
                </a:lnTo>
                <a:lnTo>
                  <a:pt x="249097" y="533628"/>
                </a:lnTo>
                <a:lnTo>
                  <a:pt x="238531" y="535673"/>
                </a:lnTo>
                <a:lnTo>
                  <a:pt x="229247" y="541845"/>
                </a:lnTo>
                <a:lnTo>
                  <a:pt x="223075" y="551129"/>
                </a:lnTo>
                <a:lnTo>
                  <a:pt x="221030" y="561695"/>
                </a:lnTo>
                <a:lnTo>
                  <a:pt x="223075" y="572249"/>
                </a:lnTo>
                <a:lnTo>
                  <a:pt x="229247" y="581545"/>
                </a:lnTo>
                <a:lnTo>
                  <a:pt x="379971" y="732256"/>
                </a:lnTo>
                <a:lnTo>
                  <a:pt x="387159" y="734999"/>
                </a:lnTo>
                <a:lnTo>
                  <a:pt x="394335" y="734999"/>
                </a:lnTo>
                <a:lnTo>
                  <a:pt x="401523" y="734999"/>
                </a:lnTo>
                <a:lnTo>
                  <a:pt x="408711" y="732256"/>
                </a:lnTo>
                <a:lnTo>
                  <a:pt x="799401" y="341566"/>
                </a:lnTo>
                <a:lnTo>
                  <a:pt x="805573" y="332282"/>
                </a:lnTo>
                <a:lnTo>
                  <a:pt x="807631" y="321716"/>
                </a:lnTo>
                <a:close/>
              </a:path>
              <a:path w="1028700" h="1028700">
                <a:moveTo>
                  <a:pt x="1028649" y="514324"/>
                </a:moveTo>
                <a:lnTo>
                  <a:pt x="1026541" y="467575"/>
                </a:lnTo>
                <a:lnTo>
                  <a:pt x="1020368" y="422097"/>
                </a:lnTo>
                <a:lnTo>
                  <a:pt x="1010246" y="377761"/>
                </a:lnTo>
                <a:lnTo>
                  <a:pt x="996416" y="335051"/>
                </a:lnTo>
                <a:lnTo>
                  <a:pt x="979055" y="294043"/>
                </a:lnTo>
                <a:lnTo>
                  <a:pt x="972515" y="281711"/>
                </a:lnTo>
                <a:lnTo>
                  <a:pt x="972515" y="514324"/>
                </a:lnTo>
                <a:lnTo>
                  <a:pt x="970153" y="561073"/>
                </a:lnTo>
                <a:lnTo>
                  <a:pt x="963193" y="606552"/>
                </a:lnTo>
                <a:lnTo>
                  <a:pt x="951877" y="650430"/>
                </a:lnTo>
                <a:lnTo>
                  <a:pt x="936447" y="692505"/>
                </a:lnTo>
                <a:lnTo>
                  <a:pt x="917130" y="732548"/>
                </a:lnTo>
                <a:lnTo>
                  <a:pt x="894156" y="770331"/>
                </a:lnTo>
                <a:lnTo>
                  <a:pt x="867752" y="805611"/>
                </a:lnTo>
                <a:lnTo>
                  <a:pt x="838161" y="838161"/>
                </a:lnTo>
                <a:lnTo>
                  <a:pt x="805611" y="867752"/>
                </a:lnTo>
                <a:lnTo>
                  <a:pt x="770331" y="894156"/>
                </a:lnTo>
                <a:lnTo>
                  <a:pt x="732548" y="917130"/>
                </a:lnTo>
                <a:lnTo>
                  <a:pt x="692505" y="936447"/>
                </a:lnTo>
                <a:lnTo>
                  <a:pt x="650430" y="951877"/>
                </a:lnTo>
                <a:lnTo>
                  <a:pt x="606552" y="963193"/>
                </a:lnTo>
                <a:lnTo>
                  <a:pt x="561098" y="970140"/>
                </a:lnTo>
                <a:lnTo>
                  <a:pt x="514324" y="972515"/>
                </a:lnTo>
                <a:lnTo>
                  <a:pt x="467537" y="970140"/>
                </a:lnTo>
                <a:lnTo>
                  <a:pt x="422097" y="963193"/>
                </a:lnTo>
                <a:lnTo>
                  <a:pt x="378218" y="951877"/>
                </a:lnTo>
                <a:lnTo>
                  <a:pt x="336143" y="936447"/>
                </a:lnTo>
                <a:lnTo>
                  <a:pt x="296100" y="917130"/>
                </a:lnTo>
                <a:lnTo>
                  <a:pt x="258318" y="894156"/>
                </a:lnTo>
                <a:lnTo>
                  <a:pt x="223037" y="867752"/>
                </a:lnTo>
                <a:lnTo>
                  <a:pt x="190487" y="838161"/>
                </a:lnTo>
                <a:lnTo>
                  <a:pt x="160896" y="805611"/>
                </a:lnTo>
                <a:lnTo>
                  <a:pt x="134493" y="770331"/>
                </a:lnTo>
                <a:lnTo>
                  <a:pt x="111518" y="732548"/>
                </a:lnTo>
                <a:lnTo>
                  <a:pt x="92202" y="692505"/>
                </a:lnTo>
                <a:lnTo>
                  <a:pt x="76771" y="650430"/>
                </a:lnTo>
                <a:lnTo>
                  <a:pt x="65481" y="606653"/>
                </a:lnTo>
                <a:lnTo>
                  <a:pt x="58508" y="561111"/>
                </a:lnTo>
                <a:lnTo>
                  <a:pt x="56134" y="514324"/>
                </a:lnTo>
                <a:lnTo>
                  <a:pt x="58496" y="467575"/>
                </a:lnTo>
                <a:lnTo>
                  <a:pt x="65455" y="422097"/>
                </a:lnTo>
                <a:lnTo>
                  <a:pt x="76771" y="378231"/>
                </a:lnTo>
                <a:lnTo>
                  <a:pt x="92202" y="336143"/>
                </a:lnTo>
                <a:lnTo>
                  <a:pt x="111518" y="296100"/>
                </a:lnTo>
                <a:lnTo>
                  <a:pt x="134493" y="258330"/>
                </a:lnTo>
                <a:lnTo>
                  <a:pt x="160896" y="223050"/>
                </a:lnTo>
                <a:lnTo>
                  <a:pt x="190487" y="190487"/>
                </a:lnTo>
                <a:lnTo>
                  <a:pt x="223037" y="160896"/>
                </a:lnTo>
                <a:lnTo>
                  <a:pt x="258318" y="134493"/>
                </a:lnTo>
                <a:lnTo>
                  <a:pt x="296100" y="111518"/>
                </a:lnTo>
                <a:lnTo>
                  <a:pt x="336143" y="92202"/>
                </a:lnTo>
                <a:lnTo>
                  <a:pt x="378218" y="76771"/>
                </a:lnTo>
                <a:lnTo>
                  <a:pt x="422097" y="65468"/>
                </a:lnTo>
                <a:lnTo>
                  <a:pt x="467537" y="58508"/>
                </a:lnTo>
                <a:lnTo>
                  <a:pt x="514324" y="56134"/>
                </a:lnTo>
                <a:lnTo>
                  <a:pt x="561098" y="58508"/>
                </a:lnTo>
                <a:lnTo>
                  <a:pt x="606552" y="65468"/>
                </a:lnTo>
                <a:lnTo>
                  <a:pt x="650430" y="76771"/>
                </a:lnTo>
                <a:lnTo>
                  <a:pt x="692505" y="92202"/>
                </a:lnTo>
                <a:lnTo>
                  <a:pt x="732548" y="111518"/>
                </a:lnTo>
                <a:lnTo>
                  <a:pt x="770331" y="134493"/>
                </a:lnTo>
                <a:lnTo>
                  <a:pt x="805611" y="160896"/>
                </a:lnTo>
                <a:lnTo>
                  <a:pt x="838161" y="190487"/>
                </a:lnTo>
                <a:lnTo>
                  <a:pt x="867752" y="223050"/>
                </a:lnTo>
                <a:lnTo>
                  <a:pt x="894156" y="258330"/>
                </a:lnTo>
                <a:lnTo>
                  <a:pt x="917130" y="296100"/>
                </a:lnTo>
                <a:lnTo>
                  <a:pt x="936447" y="336143"/>
                </a:lnTo>
                <a:lnTo>
                  <a:pt x="951877" y="378231"/>
                </a:lnTo>
                <a:lnTo>
                  <a:pt x="963168" y="421995"/>
                </a:lnTo>
                <a:lnTo>
                  <a:pt x="970140" y="467550"/>
                </a:lnTo>
                <a:lnTo>
                  <a:pt x="972515" y="514324"/>
                </a:lnTo>
                <a:lnTo>
                  <a:pt x="972515" y="281711"/>
                </a:lnTo>
                <a:lnTo>
                  <a:pt x="934427" y="217906"/>
                </a:lnTo>
                <a:lnTo>
                  <a:pt x="907542" y="183146"/>
                </a:lnTo>
                <a:lnTo>
                  <a:pt x="877836" y="150812"/>
                </a:lnTo>
                <a:lnTo>
                  <a:pt x="845515" y="121119"/>
                </a:lnTo>
                <a:lnTo>
                  <a:pt x="810742" y="94221"/>
                </a:lnTo>
                <a:lnTo>
                  <a:pt x="773709" y="70319"/>
                </a:lnTo>
                <a:lnTo>
                  <a:pt x="734606" y="49593"/>
                </a:lnTo>
                <a:lnTo>
                  <a:pt x="693610" y="32232"/>
                </a:lnTo>
                <a:lnTo>
                  <a:pt x="650887" y="18402"/>
                </a:lnTo>
                <a:lnTo>
                  <a:pt x="606653" y="8305"/>
                </a:lnTo>
                <a:lnTo>
                  <a:pt x="561073" y="2108"/>
                </a:lnTo>
                <a:lnTo>
                  <a:pt x="514324" y="0"/>
                </a:lnTo>
                <a:lnTo>
                  <a:pt x="467575" y="2108"/>
                </a:lnTo>
                <a:lnTo>
                  <a:pt x="421995" y="8305"/>
                </a:lnTo>
                <a:lnTo>
                  <a:pt x="377748" y="18402"/>
                </a:lnTo>
                <a:lnTo>
                  <a:pt x="335038" y="32232"/>
                </a:lnTo>
                <a:lnTo>
                  <a:pt x="294043" y="49593"/>
                </a:lnTo>
                <a:lnTo>
                  <a:pt x="254939" y="70319"/>
                </a:lnTo>
                <a:lnTo>
                  <a:pt x="217906" y="94221"/>
                </a:lnTo>
                <a:lnTo>
                  <a:pt x="183134" y="121119"/>
                </a:lnTo>
                <a:lnTo>
                  <a:pt x="150812" y="150812"/>
                </a:lnTo>
                <a:lnTo>
                  <a:pt x="121107" y="183146"/>
                </a:lnTo>
                <a:lnTo>
                  <a:pt x="94221" y="217906"/>
                </a:lnTo>
                <a:lnTo>
                  <a:pt x="70319" y="254939"/>
                </a:lnTo>
                <a:lnTo>
                  <a:pt x="49593" y="294043"/>
                </a:lnTo>
                <a:lnTo>
                  <a:pt x="32232" y="335051"/>
                </a:lnTo>
                <a:lnTo>
                  <a:pt x="18402" y="377761"/>
                </a:lnTo>
                <a:lnTo>
                  <a:pt x="8293" y="421995"/>
                </a:lnTo>
                <a:lnTo>
                  <a:pt x="2108" y="467550"/>
                </a:lnTo>
                <a:lnTo>
                  <a:pt x="0" y="514324"/>
                </a:lnTo>
                <a:lnTo>
                  <a:pt x="2108" y="561073"/>
                </a:lnTo>
                <a:lnTo>
                  <a:pt x="8280" y="606552"/>
                </a:lnTo>
                <a:lnTo>
                  <a:pt x="18402" y="650900"/>
                </a:lnTo>
                <a:lnTo>
                  <a:pt x="32232" y="693610"/>
                </a:lnTo>
                <a:lnTo>
                  <a:pt x="49593" y="734606"/>
                </a:lnTo>
                <a:lnTo>
                  <a:pt x="70319" y="773709"/>
                </a:lnTo>
                <a:lnTo>
                  <a:pt x="94221" y="810742"/>
                </a:lnTo>
                <a:lnTo>
                  <a:pt x="121107" y="845515"/>
                </a:lnTo>
                <a:lnTo>
                  <a:pt x="150812" y="877836"/>
                </a:lnTo>
                <a:lnTo>
                  <a:pt x="183134" y="907542"/>
                </a:lnTo>
                <a:lnTo>
                  <a:pt x="217906" y="934427"/>
                </a:lnTo>
                <a:lnTo>
                  <a:pt x="254939" y="958329"/>
                </a:lnTo>
                <a:lnTo>
                  <a:pt x="294043" y="979055"/>
                </a:lnTo>
                <a:lnTo>
                  <a:pt x="335038" y="996416"/>
                </a:lnTo>
                <a:lnTo>
                  <a:pt x="377748" y="1010246"/>
                </a:lnTo>
                <a:lnTo>
                  <a:pt x="421995" y="1020356"/>
                </a:lnTo>
                <a:lnTo>
                  <a:pt x="467575" y="1026541"/>
                </a:lnTo>
                <a:lnTo>
                  <a:pt x="514324" y="1028649"/>
                </a:lnTo>
                <a:lnTo>
                  <a:pt x="561073" y="1026541"/>
                </a:lnTo>
                <a:lnTo>
                  <a:pt x="606653" y="1020356"/>
                </a:lnTo>
                <a:lnTo>
                  <a:pt x="650887" y="1010246"/>
                </a:lnTo>
                <a:lnTo>
                  <a:pt x="693610" y="996416"/>
                </a:lnTo>
                <a:lnTo>
                  <a:pt x="734606" y="979055"/>
                </a:lnTo>
                <a:lnTo>
                  <a:pt x="773709" y="958329"/>
                </a:lnTo>
                <a:lnTo>
                  <a:pt x="810742" y="934427"/>
                </a:lnTo>
                <a:lnTo>
                  <a:pt x="845515" y="907542"/>
                </a:lnTo>
                <a:lnTo>
                  <a:pt x="877836" y="877836"/>
                </a:lnTo>
                <a:lnTo>
                  <a:pt x="907542" y="845515"/>
                </a:lnTo>
                <a:lnTo>
                  <a:pt x="934427" y="810742"/>
                </a:lnTo>
                <a:lnTo>
                  <a:pt x="958329" y="773709"/>
                </a:lnTo>
                <a:lnTo>
                  <a:pt x="979055" y="734606"/>
                </a:lnTo>
                <a:lnTo>
                  <a:pt x="996416" y="693610"/>
                </a:lnTo>
                <a:lnTo>
                  <a:pt x="1010246" y="650900"/>
                </a:lnTo>
                <a:lnTo>
                  <a:pt x="1020356" y="606653"/>
                </a:lnTo>
                <a:lnTo>
                  <a:pt x="1026541" y="561111"/>
                </a:lnTo>
                <a:lnTo>
                  <a:pt x="1028649" y="5143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16000" y="2361576"/>
            <a:ext cx="10451465" cy="2510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>
                <a:solidFill>
                  <a:srgbClr val="FFFFFF"/>
                </a:solidFill>
                <a:latin typeface="Arial"/>
                <a:cs typeface="Arial"/>
              </a:rPr>
              <a:t>OACETT</a:t>
            </a:r>
            <a:r>
              <a:rPr sz="30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45">
                <a:solidFill>
                  <a:srgbClr val="FFFFFF"/>
                </a:solidFill>
                <a:latin typeface="Arial"/>
                <a:cs typeface="Arial"/>
              </a:rPr>
              <a:t>Chapters</a:t>
            </a:r>
            <a:r>
              <a:rPr sz="30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95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30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50">
                <a:solidFill>
                  <a:srgbClr val="FFFFFF"/>
                </a:solidFill>
                <a:latin typeface="Arial"/>
                <a:cs typeface="Arial"/>
              </a:rPr>
              <a:t>responsible</a:t>
            </a:r>
            <a:r>
              <a:rPr sz="30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40">
                <a:solidFill>
                  <a:srgbClr val="FFFFFF"/>
                </a:solidFill>
                <a:latin typeface="Arial"/>
                <a:cs typeface="Arial"/>
              </a:rPr>
              <a:t>for: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>
              <a:latin typeface="Arial"/>
              <a:cs typeface="Arial"/>
            </a:endParaRPr>
          </a:p>
          <a:p>
            <a:pPr marL="1222375" marR="5080">
              <a:lnSpc>
                <a:spcPct val="122900"/>
              </a:lnSpc>
              <a:spcBef>
                <a:spcPts val="2975"/>
              </a:spcBef>
            </a:pPr>
            <a:r>
              <a:rPr sz="3000" spc="215">
                <a:solidFill>
                  <a:srgbClr val="FFFFFF"/>
                </a:solidFill>
                <a:latin typeface="Arial"/>
                <a:cs typeface="Arial"/>
              </a:rPr>
              <a:t>Maintaining</a:t>
            </a:r>
            <a:r>
              <a:rPr sz="3000" spc="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6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000" spc="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85">
                <a:solidFill>
                  <a:srgbClr val="FFFFFF"/>
                </a:solidFill>
                <a:latin typeface="Arial"/>
                <a:cs typeface="Arial"/>
              </a:rPr>
              <a:t>frequency</a:t>
            </a:r>
            <a:r>
              <a:rPr sz="300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000" spc="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04">
                <a:solidFill>
                  <a:srgbClr val="FFFFFF"/>
                </a:solidFill>
                <a:latin typeface="Arial"/>
                <a:cs typeface="Arial"/>
              </a:rPr>
              <a:t>quality</a:t>
            </a:r>
            <a:r>
              <a:rPr sz="300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7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000" spc="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55">
                <a:solidFill>
                  <a:srgbClr val="FFFFFF"/>
                </a:solidFill>
                <a:latin typeface="Arial"/>
                <a:cs typeface="Arial"/>
              </a:rPr>
              <a:t>activity </a:t>
            </a:r>
            <a:r>
              <a:rPr sz="3000" spc="190">
                <a:solidFill>
                  <a:srgbClr val="FFFFFF"/>
                </a:solidFill>
                <a:latin typeface="Arial"/>
                <a:cs typeface="Arial"/>
              </a:rPr>
              <a:t>(meetings</a:t>
            </a:r>
            <a:r>
              <a:rPr sz="3000" spc="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00">
                <a:solidFill>
                  <a:srgbClr val="FFFFFF"/>
                </a:solidFill>
                <a:latin typeface="Arial"/>
                <a:cs typeface="Arial"/>
              </a:rPr>
              <a:t>events)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2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000" spc="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6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90">
                <a:solidFill>
                  <a:srgbClr val="FFFFFF"/>
                </a:solidFill>
                <a:latin typeface="Arial"/>
                <a:cs typeface="Arial"/>
              </a:rPr>
              <a:t>area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0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sz="3000" spc="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10">
                <a:solidFill>
                  <a:srgbClr val="FFFFFF"/>
                </a:solidFill>
                <a:latin typeface="Arial"/>
                <a:cs typeface="Arial"/>
              </a:rPr>
              <a:t>serve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7407" y="6357683"/>
            <a:ext cx="1028700" cy="1028700"/>
          </a:xfrm>
          <a:custGeom>
            <a:avLst/>
            <a:gdLst/>
            <a:ahLst/>
            <a:cxnLst/>
            <a:rect l="l" t="t" r="r" b="b"/>
            <a:pathLst>
              <a:path w="1028700" h="1028700">
                <a:moveTo>
                  <a:pt x="807631" y="321716"/>
                </a:moveTo>
                <a:lnTo>
                  <a:pt x="805573" y="311150"/>
                </a:lnTo>
                <a:lnTo>
                  <a:pt x="799401" y="301866"/>
                </a:lnTo>
                <a:lnTo>
                  <a:pt x="790117" y="295694"/>
                </a:lnTo>
                <a:lnTo>
                  <a:pt x="779551" y="293649"/>
                </a:lnTo>
                <a:lnTo>
                  <a:pt x="768997" y="295694"/>
                </a:lnTo>
                <a:lnTo>
                  <a:pt x="759714" y="301866"/>
                </a:lnTo>
                <a:lnTo>
                  <a:pt x="394335" y="667232"/>
                </a:lnTo>
                <a:lnTo>
                  <a:pt x="268935" y="541832"/>
                </a:lnTo>
                <a:lnTo>
                  <a:pt x="259651" y="535673"/>
                </a:lnTo>
                <a:lnTo>
                  <a:pt x="249097" y="533615"/>
                </a:lnTo>
                <a:lnTo>
                  <a:pt x="238531" y="535673"/>
                </a:lnTo>
                <a:lnTo>
                  <a:pt x="229247" y="541832"/>
                </a:lnTo>
                <a:lnTo>
                  <a:pt x="223075" y="551116"/>
                </a:lnTo>
                <a:lnTo>
                  <a:pt x="221030" y="561682"/>
                </a:lnTo>
                <a:lnTo>
                  <a:pt x="223075" y="572249"/>
                </a:lnTo>
                <a:lnTo>
                  <a:pt x="229247" y="581533"/>
                </a:lnTo>
                <a:lnTo>
                  <a:pt x="379971" y="732256"/>
                </a:lnTo>
                <a:lnTo>
                  <a:pt x="387159" y="734999"/>
                </a:lnTo>
                <a:lnTo>
                  <a:pt x="394335" y="734999"/>
                </a:lnTo>
                <a:lnTo>
                  <a:pt x="401523" y="734999"/>
                </a:lnTo>
                <a:lnTo>
                  <a:pt x="408711" y="732256"/>
                </a:lnTo>
                <a:lnTo>
                  <a:pt x="799401" y="341566"/>
                </a:lnTo>
                <a:lnTo>
                  <a:pt x="805573" y="332270"/>
                </a:lnTo>
                <a:lnTo>
                  <a:pt x="807631" y="321716"/>
                </a:lnTo>
                <a:close/>
              </a:path>
              <a:path w="1028700" h="1028700">
                <a:moveTo>
                  <a:pt x="1028649" y="514324"/>
                </a:moveTo>
                <a:lnTo>
                  <a:pt x="1026541" y="467575"/>
                </a:lnTo>
                <a:lnTo>
                  <a:pt x="1020368" y="422097"/>
                </a:lnTo>
                <a:lnTo>
                  <a:pt x="1010246" y="377748"/>
                </a:lnTo>
                <a:lnTo>
                  <a:pt x="996416" y="335038"/>
                </a:lnTo>
                <a:lnTo>
                  <a:pt x="979055" y="294043"/>
                </a:lnTo>
                <a:lnTo>
                  <a:pt x="972515" y="281711"/>
                </a:lnTo>
                <a:lnTo>
                  <a:pt x="972515" y="514324"/>
                </a:lnTo>
                <a:lnTo>
                  <a:pt x="970153" y="561060"/>
                </a:lnTo>
                <a:lnTo>
                  <a:pt x="963193" y="606552"/>
                </a:lnTo>
                <a:lnTo>
                  <a:pt x="951877" y="650417"/>
                </a:lnTo>
                <a:lnTo>
                  <a:pt x="936447" y="692492"/>
                </a:lnTo>
                <a:lnTo>
                  <a:pt x="917130" y="732536"/>
                </a:lnTo>
                <a:lnTo>
                  <a:pt x="894156" y="770318"/>
                </a:lnTo>
                <a:lnTo>
                  <a:pt x="867752" y="805599"/>
                </a:lnTo>
                <a:lnTo>
                  <a:pt x="838161" y="838161"/>
                </a:lnTo>
                <a:lnTo>
                  <a:pt x="805611" y="867752"/>
                </a:lnTo>
                <a:lnTo>
                  <a:pt x="770331" y="894156"/>
                </a:lnTo>
                <a:lnTo>
                  <a:pt x="732548" y="917130"/>
                </a:lnTo>
                <a:lnTo>
                  <a:pt x="692505" y="936447"/>
                </a:lnTo>
                <a:lnTo>
                  <a:pt x="650430" y="951877"/>
                </a:lnTo>
                <a:lnTo>
                  <a:pt x="606552" y="963180"/>
                </a:lnTo>
                <a:lnTo>
                  <a:pt x="561098" y="970140"/>
                </a:lnTo>
                <a:lnTo>
                  <a:pt x="514324" y="972502"/>
                </a:lnTo>
                <a:lnTo>
                  <a:pt x="467537" y="970140"/>
                </a:lnTo>
                <a:lnTo>
                  <a:pt x="422097" y="963180"/>
                </a:lnTo>
                <a:lnTo>
                  <a:pt x="378218" y="951877"/>
                </a:lnTo>
                <a:lnTo>
                  <a:pt x="336143" y="936447"/>
                </a:lnTo>
                <a:lnTo>
                  <a:pt x="296100" y="917130"/>
                </a:lnTo>
                <a:lnTo>
                  <a:pt x="258318" y="894156"/>
                </a:lnTo>
                <a:lnTo>
                  <a:pt x="223037" y="867752"/>
                </a:lnTo>
                <a:lnTo>
                  <a:pt x="190487" y="838161"/>
                </a:lnTo>
                <a:lnTo>
                  <a:pt x="160896" y="805599"/>
                </a:lnTo>
                <a:lnTo>
                  <a:pt x="134493" y="770318"/>
                </a:lnTo>
                <a:lnTo>
                  <a:pt x="111518" y="732536"/>
                </a:lnTo>
                <a:lnTo>
                  <a:pt x="92202" y="692492"/>
                </a:lnTo>
                <a:lnTo>
                  <a:pt x="76771" y="650417"/>
                </a:lnTo>
                <a:lnTo>
                  <a:pt x="65481" y="606653"/>
                </a:lnTo>
                <a:lnTo>
                  <a:pt x="58508" y="561098"/>
                </a:lnTo>
                <a:lnTo>
                  <a:pt x="56134" y="514324"/>
                </a:lnTo>
                <a:lnTo>
                  <a:pt x="58496" y="467575"/>
                </a:lnTo>
                <a:lnTo>
                  <a:pt x="65455" y="422097"/>
                </a:lnTo>
                <a:lnTo>
                  <a:pt x="76771" y="378218"/>
                </a:lnTo>
                <a:lnTo>
                  <a:pt x="92202" y="336143"/>
                </a:lnTo>
                <a:lnTo>
                  <a:pt x="111518" y="296100"/>
                </a:lnTo>
                <a:lnTo>
                  <a:pt x="134493" y="258318"/>
                </a:lnTo>
                <a:lnTo>
                  <a:pt x="160896" y="223037"/>
                </a:lnTo>
                <a:lnTo>
                  <a:pt x="190487" y="190487"/>
                </a:lnTo>
                <a:lnTo>
                  <a:pt x="223037" y="160896"/>
                </a:lnTo>
                <a:lnTo>
                  <a:pt x="258318" y="134493"/>
                </a:lnTo>
                <a:lnTo>
                  <a:pt x="296100" y="111518"/>
                </a:lnTo>
                <a:lnTo>
                  <a:pt x="336143" y="92189"/>
                </a:lnTo>
                <a:lnTo>
                  <a:pt x="378218" y="76771"/>
                </a:lnTo>
                <a:lnTo>
                  <a:pt x="422097" y="65455"/>
                </a:lnTo>
                <a:lnTo>
                  <a:pt x="467537" y="58496"/>
                </a:lnTo>
                <a:lnTo>
                  <a:pt x="514324" y="56134"/>
                </a:lnTo>
                <a:lnTo>
                  <a:pt x="561098" y="58496"/>
                </a:lnTo>
                <a:lnTo>
                  <a:pt x="606552" y="65455"/>
                </a:lnTo>
                <a:lnTo>
                  <a:pt x="650430" y="76771"/>
                </a:lnTo>
                <a:lnTo>
                  <a:pt x="692505" y="92189"/>
                </a:lnTo>
                <a:lnTo>
                  <a:pt x="732548" y="111518"/>
                </a:lnTo>
                <a:lnTo>
                  <a:pt x="770331" y="134493"/>
                </a:lnTo>
                <a:lnTo>
                  <a:pt x="805611" y="160896"/>
                </a:lnTo>
                <a:lnTo>
                  <a:pt x="838161" y="190487"/>
                </a:lnTo>
                <a:lnTo>
                  <a:pt x="867752" y="223037"/>
                </a:lnTo>
                <a:lnTo>
                  <a:pt x="894156" y="258318"/>
                </a:lnTo>
                <a:lnTo>
                  <a:pt x="917130" y="296100"/>
                </a:lnTo>
                <a:lnTo>
                  <a:pt x="936447" y="336143"/>
                </a:lnTo>
                <a:lnTo>
                  <a:pt x="951877" y="378218"/>
                </a:lnTo>
                <a:lnTo>
                  <a:pt x="963168" y="421982"/>
                </a:lnTo>
                <a:lnTo>
                  <a:pt x="970140" y="467537"/>
                </a:lnTo>
                <a:lnTo>
                  <a:pt x="972515" y="514324"/>
                </a:lnTo>
                <a:lnTo>
                  <a:pt x="972515" y="281711"/>
                </a:lnTo>
                <a:lnTo>
                  <a:pt x="934427" y="217906"/>
                </a:lnTo>
                <a:lnTo>
                  <a:pt x="907542" y="183134"/>
                </a:lnTo>
                <a:lnTo>
                  <a:pt x="877836" y="150812"/>
                </a:lnTo>
                <a:lnTo>
                  <a:pt x="845515" y="121107"/>
                </a:lnTo>
                <a:lnTo>
                  <a:pt x="810742" y="94221"/>
                </a:lnTo>
                <a:lnTo>
                  <a:pt x="773709" y="70319"/>
                </a:lnTo>
                <a:lnTo>
                  <a:pt x="734606" y="49593"/>
                </a:lnTo>
                <a:lnTo>
                  <a:pt x="693610" y="32219"/>
                </a:lnTo>
                <a:lnTo>
                  <a:pt x="650887" y="18402"/>
                </a:lnTo>
                <a:lnTo>
                  <a:pt x="606653" y="8293"/>
                </a:lnTo>
                <a:lnTo>
                  <a:pt x="561073" y="2095"/>
                </a:lnTo>
                <a:lnTo>
                  <a:pt x="514324" y="0"/>
                </a:lnTo>
                <a:lnTo>
                  <a:pt x="467575" y="2095"/>
                </a:lnTo>
                <a:lnTo>
                  <a:pt x="421995" y="8293"/>
                </a:lnTo>
                <a:lnTo>
                  <a:pt x="377748" y="18402"/>
                </a:lnTo>
                <a:lnTo>
                  <a:pt x="335038" y="32219"/>
                </a:lnTo>
                <a:lnTo>
                  <a:pt x="294043" y="49593"/>
                </a:lnTo>
                <a:lnTo>
                  <a:pt x="254939" y="70319"/>
                </a:lnTo>
                <a:lnTo>
                  <a:pt x="217906" y="94221"/>
                </a:lnTo>
                <a:lnTo>
                  <a:pt x="183134" y="121107"/>
                </a:lnTo>
                <a:lnTo>
                  <a:pt x="150812" y="150812"/>
                </a:lnTo>
                <a:lnTo>
                  <a:pt x="121107" y="183134"/>
                </a:lnTo>
                <a:lnTo>
                  <a:pt x="94221" y="217906"/>
                </a:lnTo>
                <a:lnTo>
                  <a:pt x="70319" y="254927"/>
                </a:lnTo>
                <a:lnTo>
                  <a:pt x="49593" y="294043"/>
                </a:lnTo>
                <a:lnTo>
                  <a:pt x="32232" y="335038"/>
                </a:lnTo>
                <a:lnTo>
                  <a:pt x="18402" y="377748"/>
                </a:lnTo>
                <a:lnTo>
                  <a:pt x="8293" y="421982"/>
                </a:lnTo>
                <a:lnTo>
                  <a:pt x="2108" y="467537"/>
                </a:lnTo>
                <a:lnTo>
                  <a:pt x="0" y="514324"/>
                </a:lnTo>
                <a:lnTo>
                  <a:pt x="2108" y="561060"/>
                </a:lnTo>
                <a:lnTo>
                  <a:pt x="8280" y="606552"/>
                </a:lnTo>
                <a:lnTo>
                  <a:pt x="18402" y="650887"/>
                </a:lnTo>
                <a:lnTo>
                  <a:pt x="32232" y="693597"/>
                </a:lnTo>
                <a:lnTo>
                  <a:pt x="49593" y="734606"/>
                </a:lnTo>
                <a:lnTo>
                  <a:pt x="70319" y="773709"/>
                </a:lnTo>
                <a:lnTo>
                  <a:pt x="94221" y="810742"/>
                </a:lnTo>
                <a:lnTo>
                  <a:pt x="121107" y="845502"/>
                </a:lnTo>
                <a:lnTo>
                  <a:pt x="150812" y="877836"/>
                </a:lnTo>
                <a:lnTo>
                  <a:pt x="183134" y="907529"/>
                </a:lnTo>
                <a:lnTo>
                  <a:pt x="217906" y="934427"/>
                </a:lnTo>
                <a:lnTo>
                  <a:pt x="254939" y="958329"/>
                </a:lnTo>
                <a:lnTo>
                  <a:pt x="294043" y="979043"/>
                </a:lnTo>
                <a:lnTo>
                  <a:pt x="335038" y="996416"/>
                </a:lnTo>
                <a:lnTo>
                  <a:pt x="377748" y="1010246"/>
                </a:lnTo>
                <a:lnTo>
                  <a:pt x="421995" y="1020343"/>
                </a:lnTo>
                <a:lnTo>
                  <a:pt x="467575" y="1026541"/>
                </a:lnTo>
                <a:lnTo>
                  <a:pt x="514324" y="1028649"/>
                </a:lnTo>
                <a:lnTo>
                  <a:pt x="561073" y="1026541"/>
                </a:lnTo>
                <a:lnTo>
                  <a:pt x="606653" y="1020343"/>
                </a:lnTo>
                <a:lnTo>
                  <a:pt x="650887" y="1010246"/>
                </a:lnTo>
                <a:lnTo>
                  <a:pt x="693610" y="996416"/>
                </a:lnTo>
                <a:lnTo>
                  <a:pt x="734606" y="979043"/>
                </a:lnTo>
                <a:lnTo>
                  <a:pt x="746950" y="972502"/>
                </a:lnTo>
                <a:lnTo>
                  <a:pt x="773709" y="958329"/>
                </a:lnTo>
                <a:lnTo>
                  <a:pt x="810742" y="934427"/>
                </a:lnTo>
                <a:lnTo>
                  <a:pt x="845515" y="907529"/>
                </a:lnTo>
                <a:lnTo>
                  <a:pt x="877836" y="877836"/>
                </a:lnTo>
                <a:lnTo>
                  <a:pt x="907542" y="845502"/>
                </a:lnTo>
                <a:lnTo>
                  <a:pt x="934427" y="810742"/>
                </a:lnTo>
                <a:lnTo>
                  <a:pt x="958329" y="773709"/>
                </a:lnTo>
                <a:lnTo>
                  <a:pt x="979055" y="734606"/>
                </a:lnTo>
                <a:lnTo>
                  <a:pt x="996416" y="693597"/>
                </a:lnTo>
                <a:lnTo>
                  <a:pt x="1010246" y="650887"/>
                </a:lnTo>
                <a:lnTo>
                  <a:pt x="1020356" y="606653"/>
                </a:lnTo>
                <a:lnTo>
                  <a:pt x="1026541" y="561098"/>
                </a:lnTo>
                <a:lnTo>
                  <a:pt x="1028649" y="5143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26049" y="6230769"/>
            <a:ext cx="10005060" cy="114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100"/>
              </a:spcBef>
            </a:pPr>
            <a:r>
              <a:rPr sz="3000" spc="215">
                <a:solidFill>
                  <a:srgbClr val="FFFFFF"/>
                </a:solidFill>
                <a:latin typeface="Arial"/>
                <a:cs typeface="Arial"/>
              </a:rPr>
              <a:t>identifying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5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90">
                <a:solidFill>
                  <a:srgbClr val="FFFFFF"/>
                </a:solidFill>
                <a:latin typeface="Arial"/>
                <a:cs typeface="Arial"/>
              </a:rPr>
              <a:t>promoting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70">
                <a:solidFill>
                  <a:srgbClr val="FFFFFF"/>
                </a:solidFill>
                <a:latin typeface="Arial"/>
                <a:cs typeface="Arial"/>
              </a:rPr>
              <a:t>those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40">
                <a:solidFill>
                  <a:srgbClr val="FFFFFF"/>
                </a:solidFill>
                <a:latin typeface="Arial"/>
                <a:cs typeface="Arial"/>
              </a:rPr>
              <a:t>activities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7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40">
                <a:solidFill>
                  <a:srgbClr val="FFFFFF"/>
                </a:solidFill>
                <a:latin typeface="Arial"/>
                <a:cs typeface="Arial"/>
              </a:rPr>
              <a:t>specific </a:t>
            </a:r>
            <a:r>
              <a:rPr sz="3000" spc="170">
                <a:solidFill>
                  <a:srgbClr val="FFFFFF"/>
                </a:solidFill>
                <a:latin typeface="Arial"/>
                <a:cs typeface="Arial"/>
              </a:rPr>
              <a:t>interest</a:t>
            </a:r>
            <a:r>
              <a:rPr sz="3000" spc="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7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15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3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54">
                <a:solidFill>
                  <a:srgbClr val="FFFFFF"/>
                </a:solidFill>
                <a:latin typeface="Arial"/>
                <a:cs typeface="Arial"/>
              </a:rPr>
              <a:t>members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259932"/>
            <a:ext cx="18288000" cy="1027430"/>
            <a:chOff x="0" y="9259932"/>
            <a:chExt cx="18288000" cy="1027430"/>
          </a:xfrm>
        </p:grpSpPr>
        <p:sp>
          <p:nvSpPr>
            <p:cNvPr id="3" name="object 3"/>
            <p:cNvSpPr/>
            <p:nvPr/>
          </p:nvSpPr>
          <p:spPr>
            <a:xfrm>
              <a:off x="7989233" y="9259932"/>
              <a:ext cx="9142095" cy="1027430"/>
            </a:xfrm>
            <a:custGeom>
              <a:avLst/>
              <a:gdLst/>
              <a:ahLst/>
              <a:cxnLst/>
              <a:rect l="l" t="t" r="r" b="b"/>
              <a:pathLst>
                <a:path w="9142094" h="1027429">
                  <a:moveTo>
                    <a:pt x="1070006" y="0"/>
                  </a:moveTo>
                  <a:lnTo>
                    <a:pt x="9142009" y="0"/>
                  </a:lnTo>
                  <a:lnTo>
                    <a:pt x="8062777" y="1027067"/>
                  </a:lnTo>
                  <a:lnTo>
                    <a:pt x="0" y="1027067"/>
                  </a:lnTo>
                  <a:lnTo>
                    <a:pt x="1070006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9731"/>
              <a:ext cx="17757430" cy="52726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491436" y="9259932"/>
              <a:ext cx="7797165" cy="1027430"/>
            </a:xfrm>
            <a:custGeom>
              <a:avLst/>
              <a:gdLst/>
              <a:ahLst/>
              <a:cxnLst/>
              <a:rect l="l" t="t" r="r" b="b"/>
              <a:pathLst>
                <a:path w="7797165" h="1027429">
                  <a:moveTo>
                    <a:pt x="1070006" y="0"/>
                  </a:moveTo>
                  <a:lnTo>
                    <a:pt x="7796563" y="0"/>
                  </a:lnTo>
                  <a:lnTo>
                    <a:pt x="7796563" y="1027067"/>
                  </a:lnTo>
                  <a:lnTo>
                    <a:pt x="0" y="1027067"/>
                  </a:lnTo>
                  <a:lnTo>
                    <a:pt x="1070006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96771" y="9537618"/>
              <a:ext cx="638174" cy="56197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spc="90"/>
              <a:t>CHAPTER</a:t>
            </a:r>
            <a:r>
              <a:rPr sz="5000" spc="-140"/>
              <a:t> </a:t>
            </a:r>
            <a:r>
              <a:rPr sz="5000" spc="100"/>
              <a:t>YEAR</a:t>
            </a:r>
            <a:r>
              <a:rPr sz="5000" spc="-135"/>
              <a:t> </a:t>
            </a:r>
            <a:r>
              <a:rPr sz="5000" spc="260"/>
              <a:t>IN</a:t>
            </a:r>
            <a:r>
              <a:rPr sz="5000" spc="-140"/>
              <a:t> </a:t>
            </a:r>
            <a:r>
              <a:rPr sz="5000" spc="225"/>
              <a:t>REVIEW</a:t>
            </a:r>
            <a:endParaRPr sz="5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259932"/>
            <a:ext cx="18288000" cy="1027430"/>
            <a:chOff x="0" y="9259932"/>
            <a:chExt cx="18288000" cy="1027430"/>
          </a:xfrm>
        </p:grpSpPr>
        <p:sp>
          <p:nvSpPr>
            <p:cNvPr id="3" name="object 3"/>
            <p:cNvSpPr/>
            <p:nvPr/>
          </p:nvSpPr>
          <p:spPr>
            <a:xfrm>
              <a:off x="7989233" y="9259932"/>
              <a:ext cx="9142095" cy="1027430"/>
            </a:xfrm>
            <a:custGeom>
              <a:avLst/>
              <a:gdLst/>
              <a:ahLst/>
              <a:cxnLst/>
              <a:rect l="l" t="t" r="r" b="b"/>
              <a:pathLst>
                <a:path w="9142094" h="1027429">
                  <a:moveTo>
                    <a:pt x="1070006" y="0"/>
                  </a:moveTo>
                  <a:lnTo>
                    <a:pt x="9142009" y="0"/>
                  </a:lnTo>
                  <a:lnTo>
                    <a:pt x="8062777" y="1027067"/>
                  </a:lnTo>
                  <a:lnTo>
                    <a:pt x="0" y="1027067"/>
                  </a:lnTo>
                  <a:lnTo>
                    <a:pt x="1070006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9731"/>
              <a:ext cx="17757430" cy="52726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491436" y="9259932"/>
              <a:ext cx="7797165" cy="1027430"/>
            </a:xfrm>
            <a:custGeom>
              <a:avLst/>
              <a:gdLst/>
              <a:ahLst/>
              <a:cxnLst/>
              <a:rect l="l" t="t" r="r" b="b"/>
              <a:pathLst>
                <a:path w="7797165" h="1027429">
                  <a:moveTo>
                    <a:pt x="1070006" y="0"/>
                  </a:moveTo>
                  <a:lnTo>
                    <a:pt x="7796563" y="0"/>
                  </a:lnTo>
                  <a:lnTo>
                    <a:pt x="7796563" y="1027067"/>
                  </a:lnTo>
                  <a:lnTo>
                    <a:pt x="0" y="1027067"/>
                  </a:lnTo>
                  <a:lnTo>
                    <a:pt x="1070006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96771" y="9537618"/>
              <a:ext cx="638174" cy="56197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ctrTitle"/>
          </p:nvPr>
        </p:nvSpPr>
        <p:spPr>
          <a:xfrm>
            <a:off x="990600" y="647700"/>
            <a:ext cx="1516380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5000" spc="130"/>
              <a:t>Member Engagement and Services Committee Highlights</a:t>
            </a:r>
            <a:endParaRPr sz="5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259932"/>
            <a:ext cx="18288000" cy="1027430"/>
            <a:chOff x="0" y="9259932"/>
            <a:chExt cx="18288000" cy="1027430"/>
          </a:xfrm>
        </p:grpSpPr>
        <p:sp>
          <p:nvSpPr>
            <p:cNvPr id="3" name="object 3"/>
            <p:cNvSpPr/>
            <p:nvPr/>
          </p:nvSpPr>
          <p:spPr>
            <a:xfrm>
              <a:off x="7989233" y="9259932"/>
              <a:ext cx="9142095" cy="1027430"/>
            </a:xfrm>
            <a:custGeom>
              <a:avLst/>
              <a:gdLst/>
              <a:ahLst/>
              <a:cxnLst/>
              <a:rect l="l" t="t" r="r" b="b"/>
              <a:pathLst>
                <a:path w="9142094" h="1027429">
                  <a:moveTo>
                    <a:pt x="1070006" y="0"/>
                  </a:moveTo>
                  <a:lnTo>
                    <a:pt x="9142009" y="0"/>
                  </a:lnTo>
                  <a:lnTo>
                    <a:pt x="8062777" y="1027067"/>
                  </a:lnTo>
                  <a:lnTo>
                    <a:pt x="0" y="1027067"/>
                  </a:lnTo>
                  <a:lnTo>
                    <a:pt x="1070006" y="0"/>
                  </a:lnTo>
                  <a:close/>
                </a:path>
              </a:pathLst>
            </a:custGeom>
            <a:solidFill>
              <a:srgbClr val="B90C2E">
                <a:alpha val="247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59731"/>
              <a:ext cx="17757430" cy="52726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0491436" y="9259932"/>
              <a:ext cx="7797165" cy="1027430"/>
            </a:xfrm>
            <a:custGeom>
              <a:avLst/>
              <a:gdLst/>
              <a:ahLst/>
              <a:cxnLst/>
              <a:rect l="l" t="t" r="r" b="b"/>
              <a:pathLst>
                <a:path w="7797165" h="1027429">
                  <a:moveTo>
                    <a:pt x="1070006" y="0"/>
                  </a:moveTo>
                  <a:lnTo>
                    <a:pt x="7796563" y="0"/>
                  </a:lnTo>
                  <a:lnTo>
                    <a:pt x="7796563" y="1027067"/>
                  </a:lnTo>
                  <a:lnTo>
                    <a:pt x="0" y="1027067"/>
                  </a:lnTo>
                  <a:lnTo>
                    <a:pt x="1070006" y="0"/>
                  </a:lnTo>
                  <a:close/>
                </a:path>
              </a:pathLst>
            </a:custGeom>
            <a:solidFill>
              <a:srgbClr val="B90C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396771" y="9537618"/>
              <a:ext cx="638174" cy="56197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ctrTitle"/>
          </p:nvPr>
        </p:nvSpPr>
        <p:spPr>
          <a:xfrm>
            <a:off x="1016000" y="638239"/>
            <a:ext cx="1674143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CA" sz="5000" spc="130"/>
              <a:t>Registration and Professional Practices Committee Highlights</a:t>
            </a:r>
            <a:endParaRPr sz="5000"/>
          </a:p>
        </p:txBody>
      </p:sp>
    </p:spTree>
    <p:extLst>
      <p:ext uri="{BB962C8B-B14F-4D97-AF65-F5344CB8AC3E}">
        <p14:creationId xmlns:p14="http://schemas.microsoft.com/office/powerpoint/2010/main" val="3709091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B6BB8C95149F43A767CD2CB9C464D9" ma:contentTypeVersion="15" ma:contentTypeDescription="Create a new document." ma:contentTypeScope="" ma:versionID="3fb8ccecb9e5cc26e74caf2ff5cdef14">
  <xsd:schema xmlns:xsd="http://www.w3.org/2001/XMLSchema" xmlns:xs="http://www.w3.org/2001/XMLSchema" xmlns:p="http://schemas.microsoft.com/office/2006/metadata/properties" xmlns:ns2="54e5ab86-079a-4284-b4ab-eadf15073726" xmlns:ns3="d18e8053-338c-451c-a9a7-0272a4d70a5c" targetNamespace="http://schemas.microsoft.com/office/2006/metadata/properties" ma:root="true" ma:fieldsID="cf13bb0f60e7678507516208bf462a5d" ns2:_="" ns3:_="">
    <xsd:import namespace="54e5ab86-079a-4284-b4ab-eadf15073726"/>
    <xsd:import namespace="d18e8053-338c-451c-a9a7-0272a4d70a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e5ab86-079a-4284-b4ab-eadf150737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4d1a682-cdf7-41e9-92c1-f849105d23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e8053-338c-451c-a9a7-0272a4d70a5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d07bb85-0294-4cb9-bbd8-032a883822ec}" ma:internalName="TaxCatchAll" ma:showField="CatchAllData" ma:web="d18e8053-338c-451c-a9a7-0272a4d70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8e8053-338c-451c-a9a7-0272a4d70a5c" xsi:nil="true"/>
    <lcf76f155ced4ddcb4097134ff3c332f xmlns="54e5ab86-079a-4284-b4ab-eadf1507372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C639635-F518-4F4A-8459-CADFFB2E5B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e5ab86-079a-4284-b4ab-eadf15073726"/>
    <ds:schemaRef ds:uri="d18e8053-338c-451c-a9a7-0272a4d70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78778A-E531-4A0F-867E-67B200B640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9E2A9F-9BE5-4E8A-A6A6-1B176459398C}">
  <ds:schemaRefs>
    <ds:schemaRef ds:uri="http://schemas.microsoft.com/office/2006/metadata/properties"/>
    <ds:schemaRef ds:uri="http://schemas.microsoft.com/office/infopath/2007/PartnerControls"/>
    <ds:schemaRef ds:uri="d18e8053-338c-451c-a9a7-0272a4d70a5c"/>
    <ds:schemaRef ds:uri="54e5ab86-079a-4284-b4ab-eadf150737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892</Words>
  <Application>Microsoft Office PowerPoint</Application>
  <PresentationFormat>Custom</PresentationFormat>
  <Paragraphs>127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Office Theme</vt:lpstr>
      <vt:lpstr>1_Office Theme</vt:lpstr>
      <vt:lpstr>2_Office Theme</vt:lpstr>
      <vt:lpstr>Date</vt:lpstr>
      <vt:lpstr>AGENDA</vt:lpstr>
      <vt:lpstr>PowerPoint Presentation</vt:lpstr>
      <vt:lpstr>WHO WE ARE</vt:lpstr>
      <vt:lpstr>CHAPTER RESPONSIBILTIES</vt:lpstr>
      <vt:lpstr>CHAPTER RESPONSIBILTIES CONT.</vt:lpstr>
      <vt:lpstr>CHAPTER YEAR IN REVIEW</vt:lpstr>
      <vt:lpstr>Member Engagement and Services Committee Highlights</vt:lpstr>
      <vt:lpstr>Registration and Professional Practices Committee Highlights</vt:lpstr>
      <vt:lpstr>FINANCIAL STATEMENT</vt:lpstr>
      <vt:lpstr>THE IMPORTANCE OF VOLUNTEERING</vt:lpstr>
      <vt:lpstr>THE IMPORTANCE OF VOLUNTEERING CONT.</vt:lpstr>
      <vt:lpstr>ELECTION</vt:lpstr>
      <vt:lpstr>CHAPTER EXECUTIVE COMMITTEE RESPONSIBILITIES</vt:lpstr>
      <vt:lpstr>CHAPTER EXECUTIVE ROLES &amp; RESPONSIBILITIES</vt:lpstr>
      <vt:lpstr>CHAPTER EXECUTIVE ROLES &amp; RESPONSIBILITIES</vt:lpstr>
      <vt:lpstr>CHAPTER EXECUTIVE ROLES &amp; RESPONSIBILITIES</vt:lpstr>
      <vt:lpstr>CHAPTER EXECUTIVE ROLES &amp; RESPONSIBILITIES</vt:lpstr>
      <vt:lpstr>CHAPTER EXECUTIVE ROLES &amp; RESPONSIBILITIES</vt:lpstr>
      <vt:lpstr>CHAPTER EXECUTIVE ROLES &amp; RESPONSIBILITIES</vt:lpstr>
      <vt:lpstr>CHAPTER EXECUTIVE ROLES &amp; RESPONSIBILITIES</vt:lpstr>
      <vt:lpstr>CHAPTER EXECUTIVE ROLES &amp; RESPONSIBILITIES</vt:lpstr>
      <vt:lpstr>NOMINATIONS</vt:lpstr>
      <vt:lpstr>CHAPTER EXECUTIVE COMMITTEE </vt:lpstr>
      <vt:lpstr>CONGRATULATIONS 2024-2025 CHAPTER EXECUTIVE</vt:lpstr>
      <vt:lpstr>CHAPTER CPD &amp; EVENTS</vt:lpstr>
      <vt:lpstr>NEW BUSINESS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Annual Chapter Meeting</dc:title>
  <dc:creator>Julia</dc:creator>
  <cp:keywords>DAFX2lF0t-Q,BADT8EC0v0o</cp:keywords>
  <cp:lastModifiedBy>Stephanie Taaffe</cp:lastModifiedBy>
  <cp:revision>2</cp:revision>
  <dcterms:created xsi:type="dcterms:W3CDTF">2023-01-18T13:54:15Z</dcterms:created>
  <dcterms:modified xsi:type="dcterms:W3CDTF">2024-01-22T19:23:11Z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Canva</vt:lpwstr>
  </property>
  <property fmtid="{D5CDD505-2E9C-101B-9397-08002B2CF9AE}" pid="4" name="Producer">
    <vt:lpwstr>Canva</vt:lpwstr>
  </property>
  <property fmtid="{D5CDD505-2E9C-101B-9397-08002B2CF9AE}" pid="5" name="LastSaved">
    <vt:filetime>2023-01-18T00:00:00Z</vt:filetime>
  </property>
  <property fmtid="{D5CDD505-2E9C-101B-9397-08002B2CF9AE}" pid="6" name="ContentTypeId">
    <vt:lpwstr>0x010100E6B6BB8C95149F43A767CD2CB9C464D9</vt:lpwstr>
  </property>
</Properties>
</file>